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  <p:sldId id="266" r:id="rId7"/>
    <p:sldId id="274" r:id="rId8"/>
    <p:sldId id="270" r:id="rId9"/>
    <p:sldId id="297" r:id="rId10"/>
    <p:sldId id="298" r:id="rId11"/>
    <p:sldId id="296" r:id="rId12"/>
    <p:sldId id="286" r:id="rId13"/>
    <p:sldId id="287" r:id="rId14"/>
    <p:sldId id="288" r:id="rId15"/>
    <p:sldId id="290" r:id="rId16"/>
    <p:sldId id="294" r:id="rId17"/>
    <p:sldId id="295" r:id="rId18"/>
    <p:sldId id="282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>
        <p:scale>
          <a:sx n="73" d="100"/>
          <a:sy n="73" d="100"/>
        </p:scale>
        <p:origin x="-128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2-03-23T08:28:1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 0,'-25'0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8B1C-01EE-41C9-BCE0-3E111E4E600A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32011-4C8B-4345-93F0-0707050F3C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%20Di%20Choi%20Thuyen%20-%20Be%20Bao%20Ngu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wnloads\EmTapLaiOTo-VA-439780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51" y="1"/>
            <a:ext cx="9161930" cy="6858000"/>
          </a:xfrm>
          <a:prstGeom prst="rect">
            <a:avLst/>
          </a:prstGeom>
        </p:spPr>
      </p:pic>
      <p:sp>
        <p:nvSpPr>
          <p:cNvPr id="4098" name="Text Box 7"/>
          <p:cNvSpPr txBox="1">
            <a:spLocks noChangeArrowheads="1"/>
          </p:cNvSpPr>
          <p:nvPr/>
        </p:nvSpPr>
        <p:spPr bwMode="auto">
          <a:xfrm>
            <a:off x="1049814" y="3886200"/>
            <a:ext cx="7010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altLang="en-US" sz="2800" b="1" dirty="0">
                <a:solidFill>
                  <a:srgbClr val="0000CC"/>
                </a:solidFill>
              </a:rPr>
              <a:t>Đề tài : </a:t>
            </a:r>
            <a:r>
              <a:rPr lang="it-IT" altLang="en-US" sz="2800" b="1" dirty="0" smtClean="0">
                <a:solidFill>
                  <a:srgbClr val="0000CC"/>
                </a:solidFill>
              </a:rPr>
              <a:t>Khám phá thuyền trên biển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 algn="ctr">
              <a:spcBef>
                <a:spcPct val="0"/>
              </a:spcBef>
            </a:pPr>
            <a:r>
              <a:rPr lang="it-IT" altLang="en-US" sz="2800" b="1" smtClean="0">
                <a:solidFill>
                  <a:srgbClr val="0000CC"/>
                </a:solidFill>
              </a:rPr>
              <a:t>Lớp: </a:t>
            </a:r>
            <a:r>
              <a:rPr lang="it-IT" altLang="en-US" sz="2800" b="1" smtClean="0">
                <a:solidFill>
                  <a:srgbClr val="0000CC"/>
                </a:solidFill>
              </a:rPr>
              <a:t>MGN B1</a:t>
            </a:r>
            <a:endParaRPr lang="it-IT" altLang="en-US" sz="2800" b="1" dirty="0">
              <a:solidFill>
                <a:srgbClr val="0000CC"/>
              </a:solidFill>
            </a:endParaRPr>
          </a:p>
          <a:p>
            <a:pPr algn="ctr">
              <a:spcBef>
                <a:spcPct val="0"/>
              </a:spcBef>
            </a:pPr>
            <a:r>
              <a:rPr lang="it-IT" altLang="en-US" sz="2800" b="1" dirty="0" smtClean="0">
                <a:solidFill>
                  <a:srgbClr val="0000CC"/>
                </a:solidFill>
              </a:rPr>
              <a:t>Thời </a:t>
            </a:r>
            <a:r>
              <a:rPr lang="it-IT" altLang="en-US" sz="2800" b="1" dirty="0">
                <a:solidFill>
                  <a:srgbClr val="0000CC"/>
                </a:solidFill>
              </a:rPr>
              <a:t>gian </a:t>
            </a:r>
            <a:r>
              <a:rPr lang="it-IT" altLang="en-US" sz="2800" b="1">
                <a:solidFill>
                  <a:srgbClr val="0000CC"/>
                </a:solidFill>
              </a:rPr>
              <a:t>: </a:t>
            </a:r>
            <a:r>
              <a:rPr lang="it-IT" altLang="en-US" sz="2800" b="1" smtClean="0">
                <a:solidFill>
                  <a:srgbClr val="0000CC"/>
                </a:solidFill>
              </a:rPr>
              <a:t>25 </a:t>
            </a:r>
            <a:r>
              <a:rPr lang="it-IT" altLang="en-US" sz="2800" b="1">
                <a:solidFill>
                  <a:srgbClr val="0000CC"/>
                </a:solidFill>
              </a:rPr>
              <a:t>- </a:t>
            </a:r>
            <a:r>
              <a:rPr lang="it-IT" altLang="en-US" sz="2800" b="1" smtClean="0">
                <a:solidFill>
                  <a:srgbClr val="0000CC"/>
                </a:solidFill>
              </a:rPr>
              <a:t>30 </a:t>
            </a:r>
            <a:r>
              <a:rPr lang="it-IT" altLang="en-US" sz="2800" b="1" dirty="0">
                <a:solidFill>
                  <a:srgbClr val="0000CC"/>
                </a:solidFill>
              </a:rPr>
              <a:t>phút</a:t>
            </a:r>
          </a:p>
        </p:txBody>
      </p:sp>
      <p:sp>
        <p:nvSpPr>
          <p:cNvPr id="14" name="WordArt 139"/>
          <p:cNvSpPr>
            <a:spLocks noChangeArrowheads="1" noChangeShapeType="1" noTextEdit="1"/>
          </p:cNvSpPr>
          <p:nvPr/>
        </p:nvSpPr>
        <p:spPr bwMode="auto">
          <a:xfrm>
            <a:off x="2004605" y="2685147"/>
            <a:ext cx="5391150" cy="9376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1905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b="1" kern="10" dirty="0">
              <a:ln w="19050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0845" y="304800"/>
            <a:ext cx="3767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E3686"/>
                </a:solidFill>
                <a:latin typeface="Bayan Bold"/>
                <a:ea typeface="Bayan Bold"/>
                <a:cs typeface="Bayan Bold"/>
                <a:sym typeface="Bayan Bold"/>
              </a:rPr>
              <a:t>UBND PHƯỜNG VIỆT HƯNG</a:t>
            </a:r>
          </a:p>
          <a:p>
            <a:pPr algn="ctr"/>
            <a:r>
              <a:rPr lang="en-US" b="1">
                <a:solidFill>
                  <a:srgbClr val="0E3686"/>
                </a:solidFill>
                <a:latin typeface="Bayan Bold"/>
                <a:ea typeface="Bayan Bold"/>
                <a:cs typeface="Bayan Bold"/>
                <a:sym typeface="Bayan Bold"/>
              </a:rPr>
              <a:t>TRƯỜNG MẦM NON VIỆT HƯNG</a:t>
            </a:r>
            <a:endParaRPr lang="en-US" b="1">
              <a:solidFill>
                <a:srgbClr val="0E3686"/>
              </a:solidFill>
              <a:latin typeface="Bayan Bold"/>
              <a:ea typeface="Bayan Bold"/>
              <a:cs typeface="Bayan Bold"/>
              <a:sym typeface="Bayan Bold"/>
            </a:endParaRPr>
          </a:p>
        </p:txBody>
      </p:sp>
      <p:sp>
        <p:nvSpPr>
          <p:cNvPr id="6" name="Freeform 9"/>
          <p:cNvSpPr/>
          <p:nvPr/>
        </p:nvSpPr>
        <p:spPr>
          <a:xfrm>
            <a:off x="4021614" y="1322616"/>
            <a:ext cx="1066800" cy="990600"/>
          </a:xfrm>
          <a:custGeom>
            <a:avLst/>
            <a:gdLst/>
            <a:ahLst/>
            <a:cxnLst/>
            <a:rect l="l" t="t" r="r" b="b"/>
            <a:pathLst>
              <a:path w="1245334" h="1251379">
                <a:moveTo>
                  <a:pt x="0" y="0"/>
                </a:moveTo>
                <a:lnTo>
                  <a:pt x="1245334" y="0"/>
                </a:lnTo>
                <a:lnTo>
                  <a:pt x="1245334" y="1251380"/>
                </a:lnTo>
                <a:lnTo>
                  <a:pt x="0" y="1251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wheel spokes="3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lh3.googleusercontent.com/ruggldvNTWRGvEgg-cCmDn_VcCeJisL4LtyD-WJHiwbePWTp8AEeaHz_Qb5AX0yTJjlnKOQBYl-R7UKVwnqvplqoG9qwG66YZJx4h9XoIHuFamF78PEtDKdc2mPX4z2OqF3_4wtmeARpMCYuQ2GdZLbfnSrIwfrbhA2HHVE_N0cbhLTNh424N2pIHkBlXIhJzMGgVdVsSvhUu6Lfm1NmJgbTEGm-64E4KRZfMWsCuyxCXutVUl5FuJaB76TBV2qblBVn-jKxKBeP0kz1_ZXjxV9EuCg-HNuINB7LDP0Y0znZj8yEr1pKB1zdDy8nzZCoJ4kf4vFOm7lUl-8k_JFU0qZrbnhO3wc38phRgLfGu4BCWuwGTL9J3O2G2M6DsTbzjmf3AQOVex0bICB51WoDdrTSgg7wo6FdZf119J15eJiulhtLojYkWpC0-yuwpe2eG3wtl4v8IIXPzwrFwSu-1hwrFwdV7cWlbdYkT3mV9ayGVVMpEiqyZnSeMUdX-Cm5QzI0qdhUvPOz01RXcESNGu7kBq1UX_4lHWKbOcykcWaOSWigDnaWGCPPOh00G1XpON9CfhAfNCquZc4Ri7LzhEYJUG5bCaAqOtDDUlHM_yUVeBLmd-sRHA-HH6rE-VGtzh--wPaKnYjeZ0AShk7G3C8DXbOHszPhug=w961-h620-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94263" y="0"/>
            <a:ext cx="449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2060"/>
                </a:solidFill>
              </a:rPr>
              <a:t>Tàu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cảnh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sát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biển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6019"/>
            <a:ext cx="8229600" cy="1272382"/>
          </a:xfrm>
        </p:spPr>
        <p:txBody>
          <a:bodyPr/>
          <a:lstStyle/>
          <a:p>
            <a:r>
              <a:rPr lang="en-US" b="1" dirty="0" smtClean="0"/>
              <a:t>Cho </a:t>
            </a:r>
            <a:r>
              <a:rPr lang="en-US" b="1" dirty="0" err="1" smtClean="0"/>
              <a:t>trẻ</a:t>
            </a:r>
            <a:r>
              <a:rPr lang="en-US" b="1" dirty="0" smtClean="0"/>
              <a:t> </a:t>
            </a:r>
            <a:r>
              <a:rPr lang="en-US" b="1" dirty="0" err="1" smtClean="0"/>
              <a:t>kể</a:t>
            </a:r>
            <a:r>
              <a:rPr lang="en-US" b="1" dirty="0" smtClean="0"/>
              <a:t> </a:t>
            </a:r>
            <a:r>
              <a:rPr lang="en-US" b="1" dirty="0" err="1" smtClean="0"/>
              <a:t>những</a:t>
            </a:r>
            <a:r>
              <a:rPr lang="en-US" b="1" dirty="0" smtClean="0"/>
              <a:t> PTGT </a:t>
            </a:r>
            <a:r>
              <a:rPr lang="en-US" b="1" dirty="0" err="1" smtClean="0"/>
              <a:t>vừa</a:t>
            </a:r>
            <a:r>
              <a:rPr lang="en-US" b="1" dirty="0" smtClean="0"/>
              <a:t> </a:t>
            </a:r>
            <a:r>
              <a:rPr lang="en-US" b="1" dirty="0" err="1" smtClean="0"/>
              <a:t>xem</a:t>
            </a:r>
            <a:r>
              <a:rPr lang="en-US" b="1" dirty="0" smtClean="0"/>
              <a:t> </a:t>
            </a:r>
            <a:r>
              <a:rPr lang="en-US" b="1" dirty="0" err="1" smtClean="0"/>
              <a:t>được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3581400" y="437148"/>
            <a:ext cx="4114800" cy="1696452"/>
          </a:xfrm>
          <a:prstGeom prst="wedgeEllipseCallout">
            <a:avLst>
              <a:gd name="adj1" fmla="val 82805"/>
              <a:gd name="adj2" fmla="val -6152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330116" y="326642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6477000" cy="2895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91200" y="3200400"/>
            <a:ext cx="1434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Tàu</a:t>
            </a:r>
            <a:r>
              <a:rPr lang="en-US" sz="2800" dirty="0" smtClean="0"/>
              <a:t> </a:t>
            </a:r>
            <a:r>
              <a:rPr lang="en-US" sz="2800" dirty="0" err="1" smtClean="0"/>
              <a:t>thủy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9074"/>
            <a:ext cx="2257926" cy="2257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80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00FF00"/>
              </a:solidFill>
              <a:latin typeface=".VnArabia"/>
            </a:endParaRP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82805"/>
              <a:gd name="adj2" fmla="val 131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080544" y="367268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6" descr="Picture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4444" y="3733272"/>
            <a:ext cx="5339556" cy="320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7300"/>
            <a:ext cx="3231753" cy="3231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8960" y="3211016"/>
            <a:ext cx="1910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Thuyền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buồm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62163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91372"/>
              <a:gd name="adj2" fmla="val 152168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971800" y="3266571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572000" y="2809371"/>
            <a:ext cx="41910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phà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7" descr="Can-gio-diem-hen-ly-tuong-cho-ngay-cuoi-tuan-Sai-Gon-ivivu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025" y="4187898"/>
            <a:ext cx="582375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ag00317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1600200"/>
            <a:ext cx="32004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33528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Arabia"/>
              </a:rPr>
              <a:t>?</a:t>
            </a:r>
          </a:p>
        </p:txBody>
      </p:sp>
      <p:sp>
        <p:nvSpPr>
          <p:cNvPr id="12297" name="AutoShape 9"/>
          <p:cNvSpPr>
            <a:spLocks noGrp="1" noChangeArrowheads="1"/>
          </p:cNvSpPr>
          <p:nvPr>
            <p:ph type="body" idx="1"/>
          </p:nvPr>
        </p:nvSpPr>
        <p:spPr>
          <a:xfrm flipH="1">
            <a:off x="4876800" y="304800"/>
            <a:ext cx="4038600" cy="1371600"/>
          </a:xfrm>
          <a:prstGeom prst="wedgeEllipseCallout">
            <a:avLst>
              <a:gd name="adj1" fmla="val 105781"/>
              <a:gd name="adj2" fmla="val 140046"/>
            </a:avLst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</a:rPr>
              <a:t> PTGT </a:t>
            </a:r>
            <a:r>
              <a:rPr lang="en-US" sz="3600" b="1" dirty="0" err="1" smtClean="0">
                <a:solidFill>
                  <a:srgbClr val="FF0066"/>
                </a:solidFill>
                <a:latin typeface="Times New Roman" pitchFamily="18" charset="0"/>
              </a:rPr>
              <a:t>nào</a:t>
            </a:r>
            <a:endParaRPr lang="en-US" sz="3600" b="1" dirty="0" smtClean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2590800" y="3027218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WordArt 12"/>
          <p:cNvSpPr>
            <a:spLocks noChangeArrowheads="1" noChangeShapeType="1" noTextEdit="1"/>
          </p:cNvSpPr>
          <p:nvPr/>
        </p:nvSpPr>
        <p:spPr bwMode="auto">
          <a:xfrm>
            <a:off x="4121727" y="2341418"/>
            <a:ext cx="5029200" cy="1371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551"/>
              </a:avLst>
            </a:prstTxWarp>
          </a:bodyPr>
          <a:lstStyle/>
          <a:p>
            <a:pPr algn="ctr"/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Cano</a:t>
            </a:r>
            <a:endParaRPr lang="en-US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473" y="4000500"/>
            <a:ext cx="6705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7" grpId="0" animBg="1"/>
      <p:bldP spid="122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6_1_55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4953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th_thL1_88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0"/>
            <a:ext cx="327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 rot="10800000">
            <a:off x="1371600" y="304800"/>
            <a:ext cx="4953000" cy="1905000"/>
          </a:xfrm>
          <a:prstGeom prst="wedgeEllipseCallout">
            <a:avLst>
              <a:gd name="adj1" fmla="val 47593"/>
              <a:gd name="adj2" fmla="val -74588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Đúng rồi </a:t>
            </a:r>
          </a:p>
          <a:p>
            <a:pPr algn="ctr"/>
            <a:r>
              <a:rPr lang="en-US" sz="4200" b="1">
                <a:solidFill>
                  <a:srgbClr val="FF3300"/>
                </a:solidFill>
                <a:latin typeface="Arial" charset="0"/>
              </a:rPr>
              <a:t>Hoan hô bạn</a:t>
            </a:r>
          </a:p>
        </p:txBody>
      </p:sp>
      <p:pic>
        <p:nvPicPr>
          <p:cNvPr id="10245" name="Picture 6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2895600"/>
            <a:ext cx="152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star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5143500"/>
            <a:ext cx="1752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miscellaneous_54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0"/>
            <a:ext cx="33909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943600" y="4495800"/>
            <a:ext cx="3429000" cy="2971800"/>
            <a:chOff x="2736" y="1824"/>
            <a:chExt cx="1062" cy="864"/>
          </a:xfrm>
        </p:grpSpPr>
        <p:pic>
          <p:nvPicPr>
            <p:cNvPr id="10249" name="Picture 10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11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3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4" descr="clip207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48dbbe54e2d6d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 " Thi ai nhanh" 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39940" name="Picture 4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24400"/>
            <a:ext cx="2133600" cy="2133600"/>
          </a:xfrm>
          <a:prstGeom prst="rect">
            <a:avLst/>
          </a:prstGeom>
          <a:noFill/>
        </p:spPr>
      </p:pic>
      <p:pic>
        <p:nvPicPr>
          <p:cNvPr id="39941" name="Picture 5" descr="lang ho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2133600" cy="2133600"/>
          </a:xfrm>
          <a:prstGeom prst="rect">
            <a:avLst/>
          </a:prstGeom>
          <a:noFill/>
        </p:spPr>
      </p:pic>
      <p:pic>
        <p:nvPicPr>
          <p:cNvPr id="7" name="Em Di Choi Thuyen - Be Bao Ng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3810000" y="2133600"/>
            <a:ext cx="20574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96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99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48dd1002eefe5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FA7F22"/>
            </a:solidFill>
            <a:miter lim="800000"/>
            <a:headEnd/>
            <a:tailEnd/>
          </a:ln>
        </p:spPr>
      </p:pic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143000" y="9144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 chúc các cô mạnh khỏe hạnh phúc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" y="-76199"/>
            <a:ext cx="8944483" cy="6934200"/>
          </a:xfrm>
          <a:prstGeom prst="rect">
            <a:avLst/>
          </a:prstGeom>
        </p:spPr>
      </p:pic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2362200" y="1524000"/>
            <a:ext cx="4572000" cy="914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ĐỘNG 1</a:t>
            </a:r>
          </a:p>
        </p:txBody>
      </p:sp>
      <p:sp>
        <p:nvSpPr>
          <p:cNvPr id="5131" name="WordArt 22"/>
          <p:cNvSpPr>
            <a:spLocks noChangeArrowheads="1" noChangeShapeType="1" noTextEdit="1"/>
          </p:cNvSpPr>
          <p:nvPr/>
        </p:nvSpPr>
        <p:spPr bwMode="auto">
          <a:xfrm>
            <a:off x="1676400" y="2664996"/>
            <a:ext cx="5943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V</a:t>
            </a:r>
            <a:r>
              <a:rPr lang="vi-VN" sz="3600" kern="10" spc="-36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ận </a:t>
            </a:r>
            <a:r>
              <a:rPr lang="vi-VN" sz="3600" kern="10" spc="-36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động bài hát "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lái</a:t>
            </a:r>
            <a:r>
              <a:rPr lang="en-US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ô </a:t>
            </a:r>
            <a:r>
              <a:rPr lang="en-US" sz="3600" kern="10" spc="-360" dirty="0" err="1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tô</a:t>
            </a:r>
            <a:r>
              <a:rPr lang="vi-VN" sz="3600" kern="10" spc="-36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"</a:t>
            </a:r>
            <a:endParaRPr lang="en-US" sz="3600" kern="10" spc="-36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4" name="EmTapLaiOTo-VA-43978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640305" y="4417595"/>
            <a:ext cx="883920" cy="7620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6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600200" y="2438400"/>
            <a:ext cx="6096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HOẠT </a:t>
            </a:r>
            <a:r>
              <a:rPr lang="en-US" sz="3600" b="1" kern="10" spc="-36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ĐỘNG </a:t>
            </a:r>
            <a:r>
              <a:rPr lang="en-US" sz="3600" b="1" kern="10" spc="-36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lang="en-US" sz="3600" b="1" kern="10" spc="-36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>
              <a:spcBef>
                <a:spcPct val="50000"/>
              </a:spcBef>
            </a:pPr>
            <a:r>
              <a:rPr lang="en-US" sz="3600" b="1" smtClean="0">
                <a:solidFill>
                  <a:srgbClr val="002060"/>
                </a:solidFill>
                <a:latin typeface="Arial" charset="0"/>
              </a:rPr>
              <a:t>Quan </a:t>
            </a:r>
            <a:r>
              <a:rPr lang="en-US" sz="3600" b="1" dirty="0" err="1" smtClean="0">
                <a:solidFill>
                  <a:srgbClr val="002060"/>
                </a:solidFill>
                <a:latin typeface="Arial" charset="0"/>
              </a:rPr>
              <a:t>sát</a:t>
            </a: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charset="0"/>
              </a:rPr>
              <a:t>các</a:t>
            </a: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charset="0"/>
              </a:rPr>
              <a:t>loại</a:t>
            </a:r>
            <a:r>
              <a:rPr lang="en-US" sz="36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charset="0"/>
              </a:rPr>
              <a:t>thuyền</a:t>
            </a:r>
            <a:endParaRPr lang="en-US" sz="3600" b="1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86200" y="5715000"/>
            <a:ext cx="2286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>
                <a:latin typeface="Tahoma" pitchFamily="34" charset="0"/>
              </a:rPr>
              <a:t>Tàu</a:t>
            </a:r>
            <a:r>
              <a:rPr lang="en-US" sz="3200" dirty="0">
                <a:latin typeface="Tahoma" pitchFamily="34" charset="0"/>
              </a:rPr>
              <a:t> </a:t>
            </a:r>
            <a:r>
              <a:rPr lang="en-US" sz="3200" dirty="0" err="1">
                <a:latin typeface="Tahoma" pitchFamily="34" charset="0"/>
              </a:rPr>
              <a:t>thủy</a:t>
            </a:r>
            <a:endParaRPr lang="en-US" sz="3200" dirty="0">
              <a:latin typeface="Tahoma" pitchFamily="34" charset="0"/>
            </a:endParaRPr>
          </a:p>
        </p:txBody>
      </p:sp>
      <p:pic>
        <p:nvPicPr>
          <p:cNvPr id="5131" name="Picture 1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"/>
            <a:ext cx="807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5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31"/>
                </p:tgtEl>
              </p:cMediaNode>
            </p:audio>
          </p:childTnLst>
        </p:cTn>
      </p:par>
    </p:tnLst>
    <p:bldLst>
      <p:bldP spid="153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457200"/>
            <a:ext cx="647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Tahoma" pitchFamily="34" charset="0"/>
            </a:endParaRPr>
          </a:p>
        </p:txBody>
      </p:sp>
      <p:pic>
        <p:nvPicPr>
          <p:cNvPr id="6149" name="Picture 5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icture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57200"/>
            <a:ext cx="6864927" cy="454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24212" y="5791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err="1">
                <a:latin typeface="Tahoma" pitchFamily="34" charset="0"/>
              </a:rPr>
              <a:t>Thuyền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buồm</a:t>
            </a:r>
            <a:r>
              <a:rPr lang="en-US" sz="2800" dirty="0">
                <a:latin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6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7162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05538" y="3894138"/>
              <a:ext cx="9525" cy="1587"/>
            </p14:xfrm>
          </p:contentPart>
        </mc:Choice>
        <mc:Fallback xmlns="">
          <p:pic>
            <p:nvPicPr>
              <p:cNvPr id="1026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96013" y="3852876"/>
                <a:ext cx="28575" cy="84111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64959"/>
            <a:ext cx="8229600" cy="1143000"/>
          </a:xfrm>
        </p:spPr>
        <p:txBody>
          <a:bodyPr/>
          <a:lstStyle/>
          <a:p>
            <a:r>
              <a:rPr lang="en-US" dirty="0" smtClean="0"/>
              <a:t>So </a:t>
            </a:r>
            <a:r>
              <a:rPr lang="en-US" dirty="0" err="1" smtClean="0"/>
              <a:t>sánh</a:t>
            </a:r>
            <a:r>
              <a:rPr lang="en-US" dirty="0" smtClean="0"/>
              <a:t> </a:t>
            </a:r>
            <a:r>
              <a:rPr lang="en-US" dirty="0" err="1" smtClean="0"/>
              <a:t>tàu</a:t>
            </a:r>
            <a:r>
              <a:rPr lang="en-US" dirty="0" smtClean="0"/>
              <a:t> </a:t>
            </a:r>
            <a:r>
              <a:rPr lang="en-US" dirty="0" err="1" smtClean="0"/>
              <a:t>thủy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̀ </a:t>
            </a:r>
            <a:r>
              <a:rPr lang="en-US" dirty="0" err="1" smtClean="0"/>
              <a:t>thuyền</a:t>
            </a:r>
            <a:r>
              <a:rPr lang="en-US" dirty="0" smtClean="0"/>
              <a:t> </a:t>
            </a:r>
            <a:r>
              <a:rPr lang="en-US" dirty="0" err="1" smtClean="0"/>
              <a:t>buồm</a:t>
            </a:r>
            <a:endParaRPr lang="en-US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686300" y="2652355"/>
            <a:ext cx="4038600" cy="242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10" descr="Picture1"/>
          <p:cNvPicPr>
            <a:picLocks noGrp="1" noChangeAspect="1" noChangeArrowheads="1"/>
          </p:cNvPicPr>
          <p:nvPr>
            <p:ph sz="half" idx="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910126"/>
            <a:ext cx="4038600" cy="190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" fill="hold"/>
                                        <p:tgtEl>
                                          <p:spTgt spid="7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DSC02890%20[]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33400" y="5638800"/>
            <a:ext cx="2438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chemeClr val="bg1"/>
                </a:solidFill>
              </a:rPr>
              <a:t>phà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Phà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an-gio-diem-hen-ly-tuong-cho-ngay-cuoi-tuan-Sai-Gon-ivivu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ó nên thuê cano du lịch tham quan Vịnh Hạ Long hay khô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" y="20782"/>
            <a:ext cx="912321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34492" y="5410200"/>
            <a:ext cx="449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Cano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172</Words>
  <Application>Microsoft Office PowerPoint</Application>
  <PresentationFormat>On-screen Show (4:3)</PresentationFormat>
  <Paragraphs>34</Paragraphs>
  <Slides>19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sánh tàu thủy và thuyền buồm</vt:lpstr>
      <vt:lpstr>PowerPoint Presentation</vt:lpstr>
      <vt:lpstr>Phà</vt:lpstr>
      <vt:lpstr>Cano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Techsi.vn</cp:lastModifiedBy>
  <cp:revision>49</cp:revision>
  <dcterms:created xsi:type="dcterms:W3CDTF">2016-11-23T13:34:46Z</dcterms:created>
  <dcterms:modified xsi:type="dcterms:W3CDTF">2025-11-07T02:53:32Z</dcterms:modified>
</cp:coreProperties>
</file>