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27"/>
  </p:normalViewPr>
  <p:slideViewPr>
    <p:cSldViewPr>
      <p:cViewPr varScale="1">
        <p:scale>
          <a:sx n="68" d="100"/>
          <a:sy n="68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1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6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8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8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AF82-1A1B-45A0-9296-18E11C125CE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483E-4977-459C-BF50-ADF19A9B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mp3"/><Relationship Id="rId7" Type="http://schemas.openxmlformats.org/officeDocument/2006/relationships/image" Target="../media/image29.png"/><Relationship Id="rId12" Type="http://schemas.microsoft.com/office/2007/relationships/hdphoto" Target="../media/hdphoto14.wdp"/><Relationship Id="rId2" Type="http://schemas.microsoft.com/office/2007/relationships/media" Target="../media/media11.mp3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11" Type="http://schemas.microsoft.com/office/2007/relationships/hdphoto" Target="../media/hdphoto13.wdp"/><Relationship Id="rId5" Type="http://schemas.openxmlformats.org/officeDocument/2006/relationships/image" Target="../media/image10.jpg"/><Relationship Id="rId10" Type="http://schemas.microsoft.com/office/2007/relationships/hdphoto" Target="../media/hdphoto1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mp3"/><Relationship Id="rId7" Type="http://schemas.microsoft.com/office/2007/relationships/hdphoto" Target="../media/hdphoto15.wdp"/><Relationship Id="rId2" Type="http://schemas.microsoft.com/office/2007/relationships/media" Target="../media/media12.mp3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7.xml"/><Relationship Id="rId9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p3"/><Relationship Id="rId7" Type="http://schemas.microsoft.com/office/2007/relationships/hdphoto" Target="../media/hdphoto1.wdp"/><Relationship Id="rId2" Type="http://schemas.microsoft.com/office/2007/relationships/media" Target="../media/media4.mp3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media6.mp3"/><Relationship Id="rId7" Type="http://schemas.openxmlformats.org/officeDocument/2006/relationships/image" Target="../media/image2.png"/><Relationship Id="rId12" Type="http://schemas.microsoft.com/office/2007/relationships/hdphoto" Target="../media/hdphoto5.wdp"/><Relationship Id="rId2" Type="http://schemas.microsoft.com/office/2007/relationships/media" Target="../media/media6.mp3"/><Relationship Id="rId16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11.tiff"/><Relationship Id="rId11" Type="http://schemas.microsoft.com/office/2007/relationships/hdphoto" Target="../media/hdphoto4.wdp"/><Relationship Id="rId5" Type="http://schemas.openxmlformats.org/officeDocument/2006/relationships/image" Target="../media/image10.jp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7.mp3"/><Relationship Id="rId7" Type="http://schemas.openxmlformats.org/officeDocument/2006/relationships/image" Target="../media/image8.png"/><Relationship Id="rId2" Type="http://schemas.microsoft.com/office/2007/relationships/media" Target="../media/media7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8.mp3"/><Relationship Id="rId7" Type="http://schemas.microsoft.com/office/2007/relationships/hdphoto" Target="../media/hdphoto8.wdp"/><Relationship Id="rId2" Type="http://schemas.microsoft.com/office/2007/relationships/media" Target="../media/media8.mp3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microsoft.com/office/2007/relationships/hdphoto" Target="../media/hdphoto10.wdp"/><Relationship Id="rId5" Type="http://schemas.openxmlformats.org/officeDocument/2006/relationships/image" Target="../media/image17.jp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media9.mp3"/><Relationship Id="rId7" Type="http://schemas.openxmlformats.org/officeDocument/2006/relationships/image" Target="../media/image19.png"/><Relationship Id="rId2" Type="http://schemas.microsoft.com/office/2007/relationships/media" Target="../media/media9.mp3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7.xml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93994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3311" y="2914817"/>
            <a:ext cx="6765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48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800" b="1" cap="all" dirty="0">
              <a:ln/>
              <a:solidFill>
                <a:srgbClr val="00B05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907177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Gộp 2 nhóm trong phạm vi 3</a:t>
            </a:r>
          </a:p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và nói kết quả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45258" y="6096000"/>
            <a:ext cx="609600" cy="609600"/>
          </a:xfrm>
          <a:prstGeom prst="rect">
            <a:avLst/>
          </a:prstGeom>
        </p:spPr>
      </p:pic>
      <p:pic>
        <p:nvPicPr>
          <p:cNvPr id="3" name="Snow-Rain-Jul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75458" y="6528619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5CCB8-50E9-6D29-09B9-2476745311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8665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18">
        <p:fade/>
      </p:transition>
    </mc:Choice>
    <mc:Fallback xmlns="">
      <p:transition spd="med" advTm="21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5152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3"/>
        <p14:playEvt time="19" objId="2"/>
        <p14:stopEvt time="18488" objId="2"/>
        <p14:stopEvt time="21018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0" y="762000"/>
            <a:ext cx="64008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B0F0"/>
                </a:solidFill>
                <a:latin typeface="+mj-lt"/>
              </a:rPr>
              <a:t>Cách gộp 2 nhóm khác nhau tạo thành nhóm có 3 đối tượng</a:t>
            </a:r>
            <a:endParaRPr lang="en-US" sz="24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1001" y="1562100"/>
            <a:ext cx="3296109" cy="1543050"/>
            <a:chOff x="2667000" y="2050025"/>
            <a:chExt cx="3296109" cy="15430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050025"/>
              <a:ext cx="1752599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535" y="2333625"/>
              <a:ext cx="1143000" cy="990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948" y="2214101"/>
              <a:ext cx="919161" cy="121489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72051" y="3164932"/>
            <a:ext cx="224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HOẶC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65367" y="4239064"/>
            <a:ext cx="3802017" cy="1600200"/>
            <a:chOff x="2841366" y="4239064"/>
            <a:chExt cx="3802017" cy="1600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366" y="4419599"/>
              <a:ext cx="1050515" cy="11800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618" y="4581964"/>
              <a:ext cx="1385199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867" y="4239064"/>
              <a:ext cx="1704516" cy="1600200"/>
            </a:xfrm>
            <a:prstGeom prst="rect">
              <a:avLst/>
            </a:prstGeom>
          </p:spPr>
        </p:pic>
      </p:grpSp>
      <p:pic>
        <p:nvPicPr>
          <p:cNvPr id="4" name="10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68200" y="640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9323"/>
      </p:ext>
    </p:extLst>
  </p:cSld>
  <p:clrMapOvr>
    <a:masterClrMapping/>
  </p:clrMapOvr>
  <p:transition spd="slow" advTm="158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4"/>
        <p14:stopEvt time="14101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19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1532" y="2438400"/>
            <a:ext cx="6166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44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Trò chơi : Vui toán học</a:t>
            </a:r>
            <a:endParaRPr lang="en-US" sz="44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69">
        <p:split orient="vert"/>
      </p:transition>
    </mc:Choice>
    <mc:Fallback xmlns="">
      <p:transition spd="slow" advTm="466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73865"/>
            <a:ext cx="3048000" cy="187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94" y="1848465"/>
            <a:ext cx="2616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775609" y="3527326"/>
            <a:ext cx="1371600" cy="1158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6400802" y="3580172"/>
            <a:ext cx="1676398" cy="1105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13561" y="4783810"/>
            <a:ext cx="2438400" cy="953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+mj-lt"/>
              </a:rPr>
              <a:t>?</a:t>
            </a:r>
            <a:endParaRPr lang="en-US" sz="8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12 (mp3cut.net) 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0" y="640080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3F980D-656D-0047-A289-9DC935FC9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000" l="5578" r="90837">
                        <a14:foregroundMark x1="5578" y1="60000" x2="11155" y2="74500"/>
                        <a14:foregroundMark x1="69721" y1="13500" x2="86853" y2="18000"/>
                        <a14:foregroundMark x1="85259" y1="26500" x2="91235" y2="47000"/>
                        <a14:foregroundMark x1="30279" y1="94000" x2="52988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2" y="2218610"/>
            <a:ext cx="890588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75F33C-1463-9746-A33C-8983B45819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4000" l="5578" r="90837">
                        <a14:foregroundMark x1="5578" y1="60000" x2="11155" y2="74500"/>
                        <a14:foregroundMark x1="69721" y1="13500" x2="86853" y2="18000"/>
                        <a14:foregroundMark x1="85259" y1="26500" x2="91235" y2="47000"/>
                        <a14:foregroundMark x1="30279" y1="94000" x2="52988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06" y="2287845"/>
            <a:ext cx="890588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FDB74-C9E3-3B4C-898B-F143E5BC0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4000" l="5578" r="90837">
                        <a14:foregroundMark x1="5578" y1="60000" x2="11155" y2="74500"/>
                        <a14:foregroundMark x1="69721" y1="13500" x2="86853" y2="18000"/>
                        <a14:foregroundMark x1="85259" y1="26500" x2="91235" y2="47000"/>
                        <a14:foregroundMark x1="30279" y1="94000" x2="52988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94" y="2362815"/>
            <a:ext cx="890588" cy="876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FDB8EE-861F-874E-AB31-20EFEF89B8B8}"/>
              </a:ext>
            </a:extLst>
          </p:cNvPr>
          <p:cNvSpPr txBox="1"/>
          <p:nvPr/>
        </p:nvSpPr>
        <p:spPr>
          <a:xfrm>
            <a:off x="5911421" y="4434256"/>
            <a:ext cx="612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11592"/>
      </p:ext>
    </p:extLst>
  </p:cSld>
  <p:clrMapOvr>
    <a:masterClrMapping/>
  </p:clrMapOvr>
  <p:transition spd="slow" advTm="2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  <p:extLst>
    <p:ext uri="{E180D4A7-C9FB-4DFB-919C-405C955672EB}">
      <p14:showEvtLst xmlns:p14="http://schemas.microsoft.com/office/powerpoint/2010/main">
        <p14:playEvt time="13" objId="4"/>
        <p14:stopEvt time="24520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4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357437"/>
            <a:ext cx="2143125" cy="2143125"/>
          </a:xfrm>
          <a:prstGeom prst="rect">
            <a:avLst/>
          </a:prstGeom>
        </p:spPr>
      </p:pic>
      <p:pic>
        <p:nvPicPr>
          <p:cNvPr id="6" name="13 (mp3cut.net) 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68200" y="655320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2F462-5157-6941-B517-CB79D2038BDE}"/>
              </a:ext>
            </a:extLst>
          </p:cNvPr>
          <p:cNvSpPr txBox="1"/>
          <p:nvPr/>
        </p:nvSpPr>
        <p:spPr>
          <a:xfrm>
            <a:off x="8449469" y="2209801"/>
            <a:ext cx="612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903BD6-BDB9-EA48-8742-600899413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32" y="2382835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1417CB-B8A0-3145-AED8-1B4B8C2FA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94" y="2382835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664191"/>
      </p:ext>
    </p:extLst>
  </p:cSld>
  <p:clrMapOvr>
    <a:masterClrMapping/>
  </p:clrMapOvr>
  <p:transition spd="slow" advTm="3155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25" objId="6"/>
        <p14:stopEvt time="29857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14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3084" y="662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879">
        <p:split orient="vert"/>
      </p:transition>
    </mc:Choice>
    <mc:Fallback xmlns="">
      <p:transition spd="slow" advTm="1587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" objId="3"/>
        <p14:stopEvt time="11264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A0A942-28FF-34B6-BC6F-A0B5E38B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D923F-A903-54B8-64DC-DCB710F02652}"/>
              </a:ext>
            </a:extLst>
          </p:cNvPr>
          <p:cNvSpPr txBox="1"/>
          <p:nvPr/>
        </p:nvSpPr>
        <p:spPr>
          <a:xfrm>
            <a:off x="3162300" y="1981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B144B-FBE5-3642-B2E2-8820707EFF93}"/>
              </a:ext>
            </a:extLst>
          </p:cNvPr>
          <p:cNvSpPr txBox="1"/>
          <p:nvPr/>
        </p:nvSpPr>
        <p:spPr>
          <a:xfrm>
            <a:off x="3162300" y="2971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 hát “ Tập đếm”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84981"/>
      </p:ext>
    </p:extLst>
  </p:cSld>
  <p:clrMapOvr>
    <a:masterClrMapping/>
  </p:clrMapOvr>
  <p:transition spd="slow" advTm="5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19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+mj-lt"/>
              </a:rPr>
              <a:t>Phương pháp và hình thức tổ chức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14601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2"/>
                </a:solidFill>
                <a:latin typeface="+mj-lt"/>
              </a:rPr>
              <a:t>Hoạt động 1: Ôn đếm số lượng trong phạm vi 3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3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04700" y="6400800"/>
            <a:ext cx="609600" cy="609600"/>
          </a:xfrm>
          <a:prstGeom prst="rect">
            <a:avLst/>
          </a:prstGeom>
        </p:spPr>
      </p:pic>
      <p:pic>
        <p:nvPicPr>
          <p:cNvPr id="7" name="Snow-Rain-July.mp3">
            <a:hlinkClick r:id="" action="ppaction://media"/>
            <a:extLst>
              <a:ext uri="{FF2B5EF4-FFF2-40B4-BE49-F238E27FC236}">
                <a16:creationId xmlns:a16="http://schemas.microsoft.com/office/drawing/2014/main" id="{556A3D5C-14FF-284C-B707-51DC2A50E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75458" y="6528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64971"/>
      </p:ext>
    </p:extLst>
  </p:cSld>
  <p:clrMapOvr>
    <a:masterClrMapping/>
  </p:clrMapOvr>
  <p:transition spd="slow" advTm="3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5152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87" b="93048" l="10000" r="90000">
                        <a14:foregroundMark x1="25185" y1="9626" x2="44444" y2="9626"/>
                        <a14:foregroundMark x1="28148" y1="8021" x2="51111" y2="26203"/>
                        <a14:foregroundMark x1="32963" y1="93048" x2="62222" y2="8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4" y="2511491"/>
            <a:ext cx="1219199" cy="980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562600"/>
            <a:ext cx="1351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C00000"/>
                </a:solidFill>
                <a:latin typeface="+mj-lt"/>
              </a:rPr>
              <a:t>1</a:t>
            </a:r>
            <a:endParaRPr lang="en-US" sz="9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3472" y="55626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0070C0"/>
                </a:solidFill>
                <a:latin typeface="+mj-lt"/>
              </a:rPr>
              <a:t>2</a:t>
            </a:r>
            <a:endParaRPr lang="en-US" sz="9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2050" y="5657671"/>
            <a:ext cx="929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7030A0"/>
                </a:solidFill>
                <a:latin typeface="+mj-lt"/>
              </a:rPr>
              <a:t>3</a:t>
            </a:r>
            <a:endParaRPr lang="en-US" sz="9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4 (mp3cut.net) 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Bookmark 1" time="2862.4792"/>
                    <p14:bmk name="Bookmark 2" time="2865.4792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0" y="6442501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6D460-8ECE-064E-867A-F9D6769FB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87" b="93048" l="10000" r="90000">
                        <a14:foregroundMark x1="25185" y1="9626" x2="44444" y2="9626"/>
                        <a14:foregroundMark x1="28148" y1="8021" x2="51111" y2="26203"/>
                        <a14:foregroundMark x1="32963" y1="93048" x2="62222" y2="8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531108"/>
            <a:ext cx="1219199" cy="980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5352D-E831-EC4D-BD53-8621E47E2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87" b="93048" l="10000" r="90000">
                        <a14:foregroundMark x1="25185" y1="9626" x2="44444" y2="9626"/>
                        <a14:foregroundMark x1="28148" y1="8021" x2="51111" y2="26203"/>
                        <a14:foregroundMark x1="32963" y1="93048" x2="62222" y2="8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2663890"/>
            <a:ext cx="1219199" cy="98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2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255">
        <p:split orient="vert"/>
      </p:transition>
    </mc:Choice>
    <mc:Fallback xmlns="">
      <p:transition spd="slow" advTm="372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116 L -0.32813 -0.19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24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allAtOnce"/>
      <p:bldP spid="8" grpId="0" build="allAtOnce"/>
    </p:bldLst>
  </p:timing>
  <p:extLst>
    <p:ext uri="{E180D4A7-C9FB-4DFB-919C-405C955672EB}">
      <p14:showEvtLst xmlns:p14="http://schemas.microsoft.com/office/powerpoint/2010/main">
        <p14:playEvt time="8" objId="2"/>
        <p14:stopEvt time="36173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9900" y="264417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2: Gộp 2 nhóm số lượng trong phạm vi 3, đọc và nói kết quả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5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6553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009"/>
      </p:ext>
    </p:extLst>
  </p:cSld>
  <p:clrMapOvr>
    <a:masterClrMapping/>
  </p:clrMapOvr>
  <p:transition spd="slow" advTm="28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4"/>
        <p14:stopEvt time="2879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67533F-5ADE-A64F-B28E-91977E041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8497"/>
            <a:ext cx="3289710" cy="256740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880784" y="4317969"/>
            <a:ext cx="559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03790" y="4038600"/>
            <a:ext cx="5592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52161" y="2477101"/>
            <a:ext cx="723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6 (mp3cut.net) 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5600" y="65532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9A08B-9C1C-2D42-867E-B2088E1AF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1" b="89694" l="5000" r="97391">
                        <a14:foregroundMark x1="9348" y1="29805" x2="5000" y2="48189"/>
                        <a14:foregroundMark x1="5000" y1="48189" x2="9565" y2="56546"/>
                        <a14:foregroundMark x1="88913" y1="28412" x2="97391" y2="44011"/>
                        <a14:foregroundMark x1="97391" y1="44011" x2="90652" y2="54596"/>
                        <a14:foregroundMark x1="96522" y1="44847" x2="96522" y2="44847"/>
                        <a14:foregroundMark x1="96739" y1="45404" x2="96739" y2="45404"/>
                        <a14:foregroundMark x1="96087" y1="45404" x2="96087" y2="45404"/>
                        <a14:foregroundMark x1="7826" y1="31198" x2="12609" y2="292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3572" y="2684968"/>
            <a:ext cx="3031329" cy="2365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48" b="94652" l="10000" r="90000">
                        <a14:foregroundMark x1="23333" y1="12834" x2="50000" y2="10160"/>
                        <a14:foregroundMark x1="34074" y1="95187" x2="64444" y2="91444"/>
                        <a14:foregroundMark x1="28519" y1="6417" x2="42222" y2="5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29" y="3237350"/>
            <a:ext cx="1298012" cy="929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4744DD-50D0-454D-AD38-EBDAD83468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71" b="89694" l="5000" r="97391">
                        <a14:foregroundMark x1="9348" y1="29805" x2="5000" y2="48189"/>
                        <a14:foregroundMark x1="5000" y1="48189" x2="9565" y2="56546"/>
                        <a14:foregroundMark x1="88913" y1="28412" x2="97391" y2="44011"/>
                        <a14:foregroundMark x1="97391" y1="44011" x2="90652" y2="54596"/>
                        <a14:foregroundMark x1="96522" y1="44847" x2="96522" y2="44847"/>
                        <a14:foregroundMark x1="96739" y1="45404" x2="96739" y2="45404"/>
                        <a14:foregroundMark x1="96087" y1="45404" x2="96087" y2="45404"/>
                        <a14:foregroundMark x1="7826" y1="31198" x2="12609" y2="292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772" y="2599371"/>
            <a:ext cx="3031329" cy="23657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87" b="93583" l="10000" r="90000">
                        <a14:foregroundMark x1="23333" y1="11765" x2="44815" y2="10160"/>
                        <a14:foregroundMark x1="45926" y1="10160" x2="52963" y2="7487"/>
                        <a14:foregroundMark x1="31111" y1="93583" x2="64444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81" y="3071170"/>
            <a:ext cx="1177260" cy="89058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17" b="92513" l="10000" r="90000">
                        <a14:foregroundMark x1="21111" y1="13369" x2="47407" y2="10695"/>
                        <a14:foregroundMark x1="31481" y1="89305" x2="63333" y2="87701"/>
                        <a14:foregroundMark x1="31481" y1="93048" x2="65185" y2="91979"/>
                        <a14:foregroundMark x1="26667" y1="6417" x2="47407" y2="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58" y="3183733"/>
            <a:ext cx="1237331" cy="853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214159"/>
      </p:ext>
    </p:extLst>
  </p:cSld>
  <p:clrMapOvr>
    <a:masterClrMapping/>
  </p:clrMapOvr>
  <p:transition spd="slow" advTm="536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2283 -0.384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85 L -0.20052 -0.321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2361 L -0.22448 -0.3685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 build="allAtOnce"/>
      <p:bldP spid="47" grpId="0" build="allAtOnce"/>
    </p:bldLst>
  </p:timing>
  <p:extLst>
    <p:ext uri="{E180D4A7-C9FB-4DFB-919C-405C955672EB}">
      <p14:showEvtLst xmlns:p14="http://schemas.microsoft.com/office/powerpoint/2010/main">
        <p14:playEvt time="8" objId="5"/>
        <p14:stopEvt time="53616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2080" y="762000"/>
            <a:ext cx="245745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Cách gộp 1-2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" name="7 (mp3cut.net) (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0350" y="65532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C93DA-8708-8F4D-9FD9-C720EBC54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87" b="93048" l="10000" r="90000">
                        <a14:foregroundMark x1="25185" y1="9626" x2="44444" y2="9626"/>
                        <a14:foregroundMark x1="28148" y1="8021" x2="51111" y2="26203"/>
                        <a14:foregroundMark x1="32963" y1="93048" x2="62222" y2="8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83" y="2544297"/>
            <a:ext cx="2686667" cy="2160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8D30C-26FF-FB4C-9E96-6DB957F6A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87" b="93048" l="10000" r="90000">
                        <a14:foregroundMark x1="25185" y1="9626" x2="44444" y2="9626"/>
                        <a14:foregroundMark x1="28148" y1="8021" x2="51111" y2="26203"/>
                        <a14:foregroundMark x1="32963" y1="93048" x2="62222" y2="8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47" y="2544297"/>
            <a:ext cx="2686667" cy="21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7959F-9F71-B34B-B0F5-2873479D1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87" b="93048" l="10000" r="90000">
                        <a14:foregroundMark x1="25185" y1="9626" x2="44444" y2="9626"/>
                        <a14:foregroundMark x1="28148" y1="8021" x2="51111" y2="26203"/>
                        <a14:foregroundMark x1="32963" y1="93048" x2="62222" y2="8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78" y="2544297"/>
            <a:ext cx="2686667" cy="2160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6476E4-E71B-E94D-85E9-D87F70C6023B}"/>
              </a:ext>
            </a:extLst>
          </p:cNvPr>
          <p:cNvSpPr txBox="1"/>
          <p:nvPr/>
        </p:nvSpPr>
        <p:spPr>
          <a:xfrm>
            <a:off x="5367276" y="4704702"/>
            <a:ext cx="723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43EE3981-3629-AB4F-A389-068A0CA6D082}"/>
              </a:ext>
            </a:extLst>
          </p:cNvPr>
          <p:cNvSpPr/>
          <p:nvPr/>
        </p:nvSpPr>
        <p:spPr>
          <a:xfrm>
            <a:off x="2394162" y="2362201"/>
            <a:ext cx="2478108" cy="2590801"/>
          </a:xfrm>
          <a:prstGeom prst="donut">
            <a:avLst>
              <a:gd name="adj" fmla="val 17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17AE3905-B47C-714D-90F1-03707C3E37DC}"/>
              </a:ext>
            </a:extLst>
          </p:cNvPr>
          <p:cNvSpPr/>
          <p:nvPr/>
        </p:nvSpPr>
        <p:spPr>
          <a:xfrm>
            <a:off x="4961225" y="2256304"/>
            <a:ext cx="4258975" cy="2716544"/>
          </a:xfrm>
          <a:prstGeom prst="donut">
            <a:avLst>
              <a:gd name="adj" fmla="val 17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635A01BD-3866-7B47-9D96-9D27D20B1F79}"/>
              </a:ext>
            </a:extLst>
          </p:cNvPr>
          <p:cNvSpPr/>
          <p:nvPr/>
        </p:nvSpPr>
        <p:spPr>
          <a:xfrm>
            <a:off x="3276600" y="2100107"/>
            <a:ext cx="5837002" cy="3081376"/>
          </a:xfrm>
          <a:prstGeom prst="donut">
            <a:avLst>
              <a:gd name="adj" fmla="val 17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6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42">
        <p:circle/>
      </p:transition>
    </mc:Choice>
    <mc:Fallback xmlns="">
      <p:transition spd="slow" advTm="2114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0399 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13" grpId="0"/>
      <p:bldP spid="15" grpId="0" animBg="1"/>
      <p:bldP spid="15" grpId="1" animBg="1"/>
      <p:bldP spid="16" grpId="0" animBg="1"/>
      <p:bldP spid="16" grpId="1" animBg="1"/>
      <p:bldP spid="17" grpId="0" animBg="1"/>
    </p:bldLst>
  </p:timing>
  <p:extLst>
    <p:ext uri="{E180D4A7-C9FB-4DFB-919C-405C955672EB}">
      <p14:showEvtLst xmlns:p14="http://schemas.microsoft.com/office/powerpoint/2010/main">
        <p14:playEvt time="13" objId="8"/>
        <p14:stopEvt time="20029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5C7205-3226-7946-A022-9CEEEF497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020" r="95000">
                        <a14:foregroundMark x1="9020" y1="36765" x2="9706" y2="57059"/>
                        <a14:foregroundMark x1="9706" y1="57059" x2="10000" y2="57059"/>
                        <a14:foregroundMark x1="6078" y1="40735" x2="6667" y2="53088"/>
                        <a14:foregroundMark x1="89118" y1="37647" x2="91078" y2="55147"/>
                        <a14:foregroundMark x1="93039" y1="43235" x2="95000" y2="51176"/>
                        <a14:foregroundMark x1="4697" y1="44118" x2="7353" y2="51618"/>
                        <a14:foregroundMark x1="4392" y1="43256" x2="4697" y2="44118"/>
                        <a14:foregroundMark x1="9314" y1="57500" x2="29588" y2="67146"/>
                        <a14:foregroundMark x1="39097" y1="68580" x2="41765" y2="67500"/>
                        <a14:backgroundMark x1="40652" y1="69823" x2="51275" y2="72941"/>
                        <a14:backgroundMark x1="10686" y1="61029" x2="13006" y2="61710"/>
                        <a14:backgroundMark x1="51275" y1="72941" x2="79118" y2="66471"/>
                        <a14:backgroundMark x1="79118" y1="66471" x2="80784" y2="66471"/>
                        <a14:backgroundMark x1="3725" y1="42647" x2="3725" y2="42647"/>
                        <a14:backgroundMark x1="4020" y1="44118" x2="4020" y2="44118"/>
                        <a14:backgroundMark x1="4020" y1="44118" x2="4020" y2="44118"/>
                        <a14:backgroundMark x1="3431" y1="43676" x2="4706" y2="42206"/>
                        <a14:backgroundMark x1="29216" y1="67941" x2="38431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4350" y="651204"/>
            <a:ext cx="3543300" cy="2362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1B87FC-9BF7-0E4E-A91A-CB3D34367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020" r="95000">
                        <a14:foregroundMark x1="9020" y1="36765" x2="9706" y2="57059"/>
                        <a14:foregroundMark x1="9706" y1="57059" x2="10000" y2="57059"/>
                        <a14:foregroundMark x1="6078" y1="40735" x2="6667" y2="53088"/>
                        <a14:foregroundMark x1="89118" y1="37647" x2="91078" y2="55147"/>
                        <a14:foregroundMark x1="93039" y1="43235" x2="95000" y2="51176"/>
                        <a14:foregroundMark x1="4697" y1="44118" x2="7353" y2="51618"/>
                        <a14:foregroundMark x1="4392" y1="43256" x2="4697" y2="44118"/>
                        <a14:foregroundMark x1="9314" y1="57500" x2="29588" y2="67146"/>
                        <a14:foregroundMark x1="39097" y1="68580" x2="41765" y2="67500"/>
                        <a14:backgroundMark x1="40652" y1="69823" x2="51275" y2="72941"/>
                        <a14:backgroundMark x1="10686" y1="61029" x2="13006" y2="61710"/>
                        <a14:backgroundMark x1="51275" y1="72941" x2="79118" y2="66471"/>
                        <a14:backgroundMark x1="79118" y1="66471" x2="80784" y2="66471"/>
                        <a14:backgroundMark x1="3725" y1="42647" x2="3725" y2="42647"/>
                        <a14:backgroundMark x1="4020" y1="44118" x2="4020" y2="44118"/>
                        <a14:backgroundMark x1="4020" y1="44118" x2="4020" y2="44118"/>
                        <a14:backgroundMark x1="3431" y1="43676" x2="4706" y2="42206"/>
                        <a14:backgroundMark x1="29216" y1="67941" x2="38431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3131164"/>
            <a:ext cx="3543300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7F429E-AE03-B545-94F9-97FA79A19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020" r="95000">
                        <a14:foregroundMark x1="9020" y1="36765" x2="9706" y2="57059"/>
                        <a14:foregroundMark x1="9706" y1="57059" x2="10000" y2="57059"/>
                        <a14:foregroundMark x1="6078" y1="40735" x2="6667" y2="53088"/>
                        <a14:foregroundMark x1="89118" y1="37647" x2="91078" y2="55147"/>
                        <a14:foregroundMark x1="93039" y1="43235" x2="95000" y2="51176"/>
                        <a14:foregroundMark x1="4697" y1="44118" x2="7353" y2="51618"/>
                        <a14:foregroundMark x1="4392" y1="43256" x2="4697" y2="44118"/>
                        <a14:foregroundMark x1="9314" y1="57500" x2="29588" y2="67146"/>
                        <a14:foregroundMark x1="39097" y1="68580" x2="41765" y2="67500"/>
                        <a14:backgroundMark x1="40652" y1="69823" x2="51275" y2="72941"/>
                        <a14:backgroundMark x1="10686" y1="61029" x2="13006" y2="61710"/>
                        <a14:backgroundMark x1="51275" y1="72941" x2="79118" y2="66471"/>
                        <a14:backgroundMark x1="79118" y1="66471" x2="80784" y2="66471"/>
                        <a14:backgroundMark x1="3725" y1="42647" x2="3725" y2="42647"/>
                        <a14:backgroundMark x1="4020" y1="44118" x2="4020" y2="44118"/>
                        <a14:backgroundMark x1="4020" y1="44118" x2="4020" y2="44118"/>
                        <a14:backgroundMark x1="3431" y1="43676" x2="4706" y2="42206"/>
                        <a14:backgroundMark x1="29216" y1="67941" x2="38431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907" y="3191259"/>
            <a:ext cx="35433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5" b="96392" l="7500" r="90000">
                        <a14:foregroundMark x1="28411" y1="21485" x2="52083" y2="15464"/>
                        <a14:foregroundMark x1="7500" y1="26804" x2="23312" y2="22782"/>
                        <a14:foregroundMark x1="17084" y1="12371" x2="48750" y2="12371"/>
                        <a14:foregroundMark x1="27500" y1="6701" x2="42917" y2="6701"/>
                        <a14:foregroundMark x1="31250" y1="5155" x2="46250" y2="5155"/>
                        <a14:foregroundMark x1="63750" y1="18041" x2="61667" y2="30928"/>
                        <a14:foregroundMark x1="61667" y1="15464" x2="62917" y2="22680"/>
                        <a14:foregroundMark x1="31250" y1="87629" x2="68750" y2="85052"/>
                        <a14:backgroundMark x1="65504" y1="91583" x2="72083" y2="92268"/>
                        <a14:backgroundMark x1="27500" y1="87629" x2="31066" y2="88000"/>
                        <a14:backgroundMark x1="13333" y1="13918" x2="14583" y2="12371"/>
                        <a14:backgroundMark x1="21667" y1="26804" x2="27500" y2="23711"/>
                        <a14:backgroundMark x1="13333" y1="9278" x2="17083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3920980"/>
            <a:ext cx="999201" cy="808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63782" y="4782500"/>
            <a:ext cx="2337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FF00"/>
                </a:solidFill>
                <a:latin typeface="+mj-lt"/>
              </a:rPr>
              <a:t>2</a:t>
            </a:r>
            <a:endParaRPr lang="en-US" sz="9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7233" y="4949860"/>
            <a:ext cx="612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FF00"/>
                </a:solidFill>
                <a:latin typeface="+mj-lt"/>
              </a:rPr>
              <a:t>1</a:t>
            </a:r>
            <a:endParaRPr lang="en-US" sz="9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8 (mp3cut.net) 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62048" y="6857999"/>
            <a:ext cx="609600" cy="609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348B2F-DE6E-4349-A799-9D661AC098FA}"/>
              </a:ext>
            </a:extLst>
          </p:cNvPr>
          <p:cNvGrpSpPr/>
          <p:nvPr/>
        </p:nvGrpSpPr>
        <p:grpSpPr>
          <a:xfrm>
            <a:off x="2566080" y="3856388"/>
            <a:ext cx="1865586" cy="808352"/>
            <a:chOff x="1042080" y="3856388"/>
            <a:chExt cx="1865586" cy="80835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F668EB-115E-064F-8B06-5903AAF42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55" b="96392" l="7500" r="90000">
                          <a14:foregroundMark x1="28411" y1="21485" x2="52083" y2="15464"/>
                          <a14:foregroundMark x1="7500" y1="26804" x2="23312" y2="22782"/>
                          <a14:foregroundMark x1="17084" y1="12371" x2="48750" y2="12371"/>
                          <a14:foregroundMark x1="27500" y1="6701" x2="42917" y2="6701"/>
                          <a14:foregroundMark x1="31250" y1="5155" x2="46250" y2="5155"/>
                          <a14:foregroundMark x1="63750" y1="18041" x2="61667" y2="30928"/>
                          <a14:foregroundMark x1="61667" y1="15464" x2="62917" y2="22680"/>
                          <a14:foregroundMark x1="31250" y1="87629" x2="68750" y2="85052"/>
                          <a14:backgroundMark x1="65504" y1="91583" x2="72083" y2="92268"/>
                          <a14:backgroundMark x1="27500" y1="87629" x2="31066" y2="88000"/>
                          <a14:backgroundMark x1="13333" y1="13918" x2="14583" y2="12371"/>
                          <a14:backgroundMark x1="21667" y1="26804" x2="27500" y2="23711"/>
                          <a14:backgroundMark x1="13333" y1="9278" x2="17083" y2="123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465" y="3856389"/>
              <a:ext cx="999201" cy="8083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571EE38-BDD3-DC42-AF69-A0F1F8855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55" b="96392" l="7500" r="90000">
                          <a14:foregroundMark x1="28411" y1="21485" x2="52083" y2="15464"/>
                          <a14:foregroundMark x1="7500" y1="26804" x2="23312" y2="22782"/>
                          <a14:foregroundMark x1="17084" y1="12371" x2="48750" y2="12371"/>
                          <a14:foregroundMark x1="27500" y1="6701" x2="42917" y2="6701"/>
                          <a14:foregroundMark x1="31250" y1="5155" x2="46250" y2="5155"/>
                          <a14:foregroundMark x1="63750" y1="18041" x2="61667" y2="30928"/>
                          <a14:foregroundMark x1="61667" y1="15464" x2="62917" y2="22680"/>
                          <a14:foregroundMark x1="31250" y1="87629" x2="68750" y2="85052"/>
                          <a14:backgroundMark x1="65504" y1="91583" x2="72083" y2="92268"/>
                          <a14:backgroundMark x1="27500" y1="87629" x2="31066" y2="88000"/>
                          <a14:backgroundMark x1="13333" y1="13918" x2="14583" y2="12371"/>
                          <a14:backgroundMark x1="21667" y1="26804" x2="27500" y2="23711"/>
                          <a14:backgroundMark x1="13333" y1="9278" x2="17083" y2="123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080" y="3856388"/>
              <a:ext cx="999201" cy="80835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DFD712-C80B-7343-89A7-598DCD0292AC}"/>
              </a:ext>
            </a:extLst>
          </p:cNvPr>
          <p:cNvSpPr txBox="1"/>
          <p:nvPr/>
        </p:nvSpPr>
        <p:spPr>
          <a:xfrm>
            <a:off x="5895680" y="2514600"/>
            <a:ext cx="612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9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8305">
        <p14:reveal/>
      </p:transition>
    </mc:Choice>
    <mc:Fallback xmlns="">
      <p:transition spd="slow" advTm="58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1736 -0.363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1817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21684 -0.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187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7" grpId="0"/>
      <p:bldP spid="17" grpId="1"/>
      <p:bldP spid="23" grpId="0"/>
    </p:bldLst>
  </p:timing>
  <p:extLst>
    <p:ext uri="{E180D4A7-C9FB-4DFB-919C-405C955672EB}">
      <p14:showEvtLst xmlns:p14="http://schemas.microsoft.com/office/powerpoint/2010/main">
        <p14:playEvt time="14" objId="3"/>
        <p14:stopEvt time="5512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685800"/>
            <a:ext cx="2438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</a:rPr>
              <a:t>Cách gộp 2-1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9 (mp3cut.net) 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655320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80896-4639-7446-B470-C49A76A98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5" b="96392" l="7500" r="90000">
                        <a14:foregroundMark x1="28411" y1="21485" x2="52083" y2="15464"/>
                        <a14:foregroundMark x1="7500" y1="26804" x2="23312" y2="22782"/>
                        <a14:foregroundMark x1="17084" y1="12371" x2="48750" y2="12371"/>
                        <a14:foregroundMark x1="27500" y1="6701" x2="42917" y2="6701"/>
                        <a14:foregroundMark x1="31250" y1="5155" x2="46250" y2="5155"/>
                        <a14:foregroundMark x1="63750" y1="18041" x2="61667" y2="30928"/>
                        <a14:foregroundMark x1="61667" y1="15464" x2="62917" y2="22680"/>
                        <a14:foregroundMark x1="31250" y1="87629" x2="68750" y2="85052"/>
                        <a14:backgroundMark x1="65504" y1="91583" x2="72083" y2="92268"/>
                        <a14:backgroundMark x1="27500" y1="87629" x2="31066" y2="88000"/>
                        <a14:backgroundMark x1="13333" y1="13918" x2="14583" y2="12371"/>
                        <a14:backgroundMark x1="21667" y1="26804" x2="27500" y2="23711"/>
                        <a14:backgroundMark x1="13333" y1="9278" x2="17083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631855"/>
            <a:ext cx="2057400" cy="1664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C2D247-B3F3-DB4D-960E-3223DD22C5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5" b="96392" l="7500" r="90000">
                        <a14:foregroundMark x1="28411" y1="21485" x2="52083" y2="15464"/>
                        <a14:foregroundMark x1="7500" y1="26804" x2="23312" y2="22782"/>
                        <a14:foregroundMark x1="17084" y1="12371" x2="48750" y2="12371"/>
                        <a14:foregroundMark x1="27500" y1="6701" x2="42917" y2="6701"/>
                        <a14:foregroundMark x1="31250" y1="5155" x2="46250" y2="5155"/>
                        <a14:foregroundMark x1="63750" y1="18041" x2="61667" y2="30928"/>
                        <a14:foregroundMark x1="61667" y1="15464" x2="62917" y2="22680"/>
                        <a14:foregroundMark x1="31250" y1="87629" x2="68750" y2="85052"/>
                        <a14:backgroundMark x1="65504" y1="91583" x2="72083" y2="92268"/>
                        <a14:backgroundMark x1="27500" y1="87629" x2="31066" y2="88000"/>
                        <a14:backgroundMark x1="13333" y1="13918" x2="14583" y2="12371"/>
                        <a14:backgroundMark x1="21667" y1="26804" x2="27500" y2="23711"/>
                        <a14:backgroundMark x1="13333" y1="9278" x2="17083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20" y="2631855"/>
            <a:ext cx="2057400" cy="1664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33CEB-7A12-4745-BEFA-D93C2582E2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5" b="96392" l="7500" r="90000">
                        <a14:foregroundMark x1="28411" y1="21485" x2="52083" y2="15464"/>
                        <a14:foregroundMark x1="7500" y1="26804" x2="23312" y2="22782"/>
                        <a14:foregroundMark x1="17084" y1="12371" x2="48750" y2="12371"/>
                        <a14:foregroundMark x1="27500" y1="6701" x2="42917" y2="6701"/>
                        <a14:foregroundMark x1="31250" y1="5155" x2="46250" y2="5155"/>
                        <a14:foregroundMark x1="63750" y1="18041" x2="61667" y2="30928"/>
                        <a14:foregroundMark x1="61667" y1="15464" x2="62917" y2="22680"/>
                        <a14:foregroundMark x1="31250" y1="87629" x2="68750" y2="85052"/>
                        <a14:backgroundMark x1="65504" y1="91583" x2="72083" y2="92268"/>
                        <a14:backgroundMark x1="27500" y1="87629" x2="31066" y2="88000"/>
                        <a14:backgroundMark x1="13333" y1="13918" x2="14583" y2="12371"/>
                        <a14:backgroundMark x1="21667" y1="26804" x2="27500" y2="23711"/>
                        <a14:backgroundMark x1="13333" y1="9278" x2="17083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3" y="2596784"/>
            <a:ext cx="2057400" cy="1664432"/>
          </a:xfrm>
          <a:prstGeom prst="rect">
            <a:avLst/>
          </a:prstGeom>
        </p:spPr>
      </p:pic>
      <p:sp>
        <p:nvSpPr>
          <p:cNvPr id="12" name="Donut 11">
            <a:extLst>
              <a:ext uri="{FF2B5EF4-FFF2-40B4-BE49-F238E27FC236}">
                <a16:creationId xmlns:a16="http://schemas.microsoft.com/office/drawing/2014/main" id="{579AEC80-0E82-AD46-82A8-A4BBC0747080}"/>
              </a:ext>
            </a:extLst>
          </p:cNvPr>
          <p:cNvSpPr/>
          <p:nvPr/>
        </p:nvSpPr>
        <p:spPr>
          <a:xfrm>
            <a:off x="6719372" y="2237859"/>
            <a:ext cx="2478108" cy="2590801"/>
          </a:xfrm>
          <a:prstGeom prst="donut">
            <a:avLst>
              <a:gd name="adj" fmla="val 17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EAE25C22-374D-3341-BFE9-82C81EAAA651}"/>
              </a:ext>
            </a:extLst>
          </p:cNvPr>
          <p:cNvSpPr/>
          <p:nvPr/>
        </p:nvSpPr>
        <p:spPr>
          <a:xfrm>
            <a:off x="2534455" y="2133600"/>
            <a:ext cx="3976171" cy="2716544"/>
          </a:xfrm>
          <a:prstGeom prst="donut">
            <a:avLst>
              <a:gd name="adj" fmla="val 17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EC60A7A3-4E5C-524F-95CD-8AEFC58FD51B}"/>
              </a:ext>
            </a:extLst>
          </p:cNvPr>
          <p:cNvSpPr/>
          <p:nvPr/>
        </p:nvSpPr>
        <p:spPr>
          <a:xfrm>
            <a:off x="3307001" y="1936083"/>
            <a:ext cx="5837002" cy="3081376"/>
          </a:xfrm>
          <a:prstGeom prst="donut">
            <a:avLst>
              <a:gd name="adj" fmla="val 17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4E71F-A689-E640-8403-BDA1FCD61F63}"/>
              </a:ext>
            </a:extLst>
          </p:cNvPr>
          <p:cNvSpPr txBox="1"/>
          <p:nvPr/>
        </p:nvSpPr>
        <p:spPr>
          <a:xfrm>
            <a:off x="6047967" y="4794542"/>
            <a:ext cx="612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6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931">
        <p:dissolve/>
      </p:transition>
    </mc:Choice>
    <mc:Fallback xmlns="">
      <p:transition spd="slow" advTm="2193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1125 -0.005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1251 -0.00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5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2" animBg="1"/>
      <p:bldP spid="12" grpId="3" animBg="1"/>
      <p:bldP spid="13" grpId="2" animBg="1"/>
      <p:bldP spid="13" grpId="3" animBg="1"/>
      <p:bldP spid="14" grpId="2" animBg="1"/>
      <p:bldP spid="15" grpId="0"/>
    </p:bldLst>
  </p:timing>
  <p:extLst>
    <p:ext uri="{E180D4A7-C9FB-4DFB-919C-405C955672EB}">
      <p14:showEvtLst xmlns:p14="http://schemas.microsoft.com/office/powerpoint/2010/main">
        <p14:playEvt time="27" objId="8"/>
        <p14:stopEvt time="20214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9|11.2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6.3|8.8|13.9|1.2|1.2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4|2.6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7|8.6|2.8|3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9|1.4|2.2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120</Words>
  <Application>Microsoft Office PowerPoint</Application>
  <PresentationFormat>Widescreen</PresentationFormat>
  <Paragraphs>29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37</cp:revision>
  <dcterms:created xsi:type="dcterms:W3CDTF">2021-12-08T14:07:16Z</dcterms:created>
  <dcterms:modified xsi:type="dcterms:W3CDTF">2025-11-07T03:11:27Z</dcterms:modified>
</cp:coreProperties>
</file>