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65" r:id="rId3"/>
    <p:sldId id="391" r:id="rId4"/>
    <p:sldId id="392" r:id="rId5"/>
    <p:sldId id="256" r:id="rId6"/>
    <p:sldId id="366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3" r:id="rId22"/>
    <p:sldId id="384" r:id="rId23"/>
    <p:sldId id="385" r:id="rId24"/>
    <p:sldId id="387" r:id="rId25"/>
    <p:sldId id="388" r:id="rId26"/>
    <p:sldId id="3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gif"/><Relationship Id="rId3" Type="http://schemas.microsoft.com/office/2007/relationships/media" Target="../media/media6.m4a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microsoft.com/office/2007/relationships/media" Target="../media/media9.m4a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microsoft.com/office/2007/relationships/media" Target="../media/media6.m4a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-1566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4383315" y="812957"/>
            <a:ext cx="4641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UỶ BAN NHÂN DÂN PHƯỜNG VIỆT HƯNG</a:t>
            </a:r>
          </a:p>
          <a:p>
            <a:pPr algn="ctr">
              <a:defRPr/>
            </a:pPr>
            <a:r>
              <a:rPr lang="en-US" sz="14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VIỆT HƯNG</a:t>
            </a:r>
            <a:endParaRPr lang="en-US" sz="1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8897-23CF-4663-9B9E-A5BF5955598C}"/>
              </a:ext>
            </a:extLst>
          </p:cNvPr>
          <p:cNvSpPr/>
          <p:nvPr/>
        </p:nvSpPr>
        <p:spPr>
          <a:xfrm>
            <a:off x="4406902" y="2288242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314" y="4415680"/>
            <a:ext cx="525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099" y="4913456"/>
            <a:ext cx="6302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Lớp MGN B3</a:t>
            </a:r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391228" y="2973177"/>
            <a:ext cx="8860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dài của 3 đối tượng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id="{B25CA0C3-98C1-4CE8-B931-AAA990D82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6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72" y="62484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8F19C-3A7C-9141-9AEC-4FFD15BCA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62" y="1366173"/>
            <a:ext cx="734909" cy="73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34A56CE7-F156-445B-AC92-11864827B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78" end="73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7600" y="6064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D9E970AE-02EE-46DF-B469-FC43DFFF9C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782" end="544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823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134809" y="2743898"/>
            <a:ext cx="265981" cy="2384605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5B17BDE4-C2EC-4F48-8CA8-8B65B7B7F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08" end="429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1979" y="6260432"/>
            <a:ext cx="609600" cy="609600"/>
          </a:xfrm>
          <a:prstGeom prst="rect">
            <a:avLst/>
          </a:prstGeom>
        </p:spPr>
      </p:pic>
      <p:pic>
        <p:nvPicPr>
          <p:cNvPr id="3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9A49F197-1F1B-4AA9-9BC6-FB0342FDD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676" end="27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7072" y="626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89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9AD61DFD-324E-41BC-B0E5-3F8B6E3D5E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321" end="116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4063" y="6248399"/>
            <a:ext cx="609600" cy="609600"/>
          </a:xfrm>
          <a:prstGeom prst="rect">
            <a:avLst/>
          </a:prstGeom>
        </p:spPr>
      </p:pic>
      <p:pic>
        <p:nvPicPr>
          <p:cNvPr id="5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EAA22E18-979D-4D46-A99A-6DFD3BE57D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0" end="15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6127" y="625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7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3428999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8792" y="1715983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474" y="3732781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9FE00-7C06-4AA2-9323-F67D5A570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688" y="1335763"/>
            <a:ext cx="75605" cy="4186471"/>
          </a:xfrm>
          <a:prstGeom prst="rect">
            <a:avLst/>
          </a:prstGeom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52E6E666-DD6E-4020-AB4E-5F7CBBC5AF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62.02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844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36" y="352754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010DE-5F6D-41A4-9597-1A5FA0F0E4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596" y="1831330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23084A36-33AE-431F-AC79-527F126CCC73}"/>
              </a:ext>
            </a:extLst>
          </p:cNvPr>
          <p:cNvSpPr/>
          <p:nvPr/>
        </p:nvSpPr>
        <p:spPr>
          <a:xfrm rot="16200000">
            <a:off x="8096985" y="2076862"/>
            <a:ext cx="265981" cy="2384605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939FE-4926-4122-8B7D-2C06A44F4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964" y="1576779"/>
            <a:ext cx="75605" cy="4186471"/>
          </a:xfrm>
          <a:prstGeom prst="rect">
            <a:avLst/>
          </a:prstGeom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EDCF8CA3-6A11-4AB4-9069-349DBB2D8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00" end="377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8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F0954DF0-52BD-4647-ABB3-4B40F53E8D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00" end="285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218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1" y="2974899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7870132F-4504-4665-9554-810F3CA43D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27" end="17964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14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454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id="{30AB3713-3607-4259-ABFD-52ECBB27C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00" end="39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  <p:pic>
        <p:nvPicPr>
          <p:cNvPr id="3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76B3669B-E9D0-4D17-B72F-A84211C7F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4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50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3" y="-130629"/>
            <a:ext cx="12714513" cy="6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5763" y="1068946"/>
            <a:ext cx="4581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KIẾN THỨC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sắp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kém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9785" y="810155"/>
            <a:ext cx="47651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KỸ NĂNG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kỹ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sắp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ngôn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ngữ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3606" y="4072587"/>
            <a:ext cx="47651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THÁI ĐỘ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ý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9221F345-7FC3-459F-882C-2E5C177A80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" end="133179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47670705-E31C-4DAD-9C79-EC7E8FFA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1094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37514"/>
            <a:ext cx="609600" cy="609600"/>
          </a:xfrm>
          <a:prstGeom prst="rect">
            <a:avLst/>
          </a:prstGeom>
        </p:spPr>
      </p:pic>
      <p:pic>
        <p:nvPicPr>
          <p:cNvPr id="6" name="Ngõ 61 Phố Trạm 8 (1)">
            <a:hlinkClick r:id="" action="ppaction://media"/>
            <a:extLst>
              <a:ext uri="{FF2B5EF4-FFF2-40B4-BE49-F238E27FC236}">
                <a16:creationId xmlns:a16="http://schemas.microsoft.com/office/drawing/2014/main" id="{5546E73F-E89A-4D08-9DCF-9822017FC4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728" end="75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8480" y="630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2373028" y="2462748"/>
            <a:ext cx="802992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Bé</a:t>
            </a:r>
            <a:r>
              <a:rPr lang="en-US" sz="12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nào</a:t>
            </a:r>
            <a:r>
              <a:rPr lang="en-US" sz="12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nhanh</a:t>
            </a:r>
            <a:r>
              <a:rPr lang="en-US" sz="12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12000" b="1" dirty="0">
              <a:solidFill>
                <a:srgbClr val="002060"/>
              </a:solidFill>
              <a:latin typeface="#9Slide05 DreamScriptPro" panose="02000000000000000000" pitchFamily="2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A516B5A3-C000-4A69-862F-B4CABB5AEE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960" end="9614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BBE14F46-E584-4458-A2B2-33FA722C63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400" end="67847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32" y="6229820"/>
            <a:ext cx="609600" cy="609600"/>
          </a:xfrm>
          <a:prstGeom prst="rect">
            <a:avLst/>
          </a:prstGeom>
        </p:spPr>
      </p:pic>
      <p:pic>
        <p:nvPicPr>
          <p:cNvPr id="5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CC118C67-2BB7-4789-BDF5-E384BC5157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09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166" y="624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1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6A1B1FB5-0375-4526-B53C-916807659C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1500" end="37309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431" y="6310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6B6C2A34-6CF9-41D7-8450-AE544D2BB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00" end="12014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948654" y="3266577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id="{1632C74B-1832-4A3C-92B0-24229FCDE0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430" y="623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933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258469"/>
            <a:ext cx="5471887" cy="3030075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id="{A9D8F04F-9483-461C-9162-23B18D8E39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95" end="1719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7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2333469" y="304796"/>
            <a:ext cx="7525062" cy="796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2588659" y="1799771"/>
            <a:ext cx="7014682" cy="1629229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76F28-2FBB-414E-B3FD-EF62F8925F87}"/>
              </a:ext>
            </a:extLst>
          </p:cNvPr>
          <p:cNvSpPr/>
          <p:nvPr/>
        </p:nvSpPr>
        <p:spPr>
          <a:xfrm>
            <a:off x="3207656" y="4122507"/>
            <a:ext cx="6008915" cy="16292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A8AB63-5300-49FB-9287-D44D5B8CD7C2}"/>
              </a:ext>
            </a:extLst>
          </p:cNvPr>
          <p:cNvSpPr/>
          <p:nvPr/>
        </p:nvSpPr>
        <p:spPr>
          <a:xfrm>
            <a:off x="2467428" y="1405839"/>
            <a:ext cx="121231" cy="2394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6ACF26-1872-4824-BE7A-AAD48D0F75D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573028" y="3016244"/>
            <a:ext cx="1030313" cy="176900"/>
          </a:xfrm>
          <a:prstGeom prst="rect">
            <a:avLst/>
          </a:prstGeom>
          <a:ln>
            <a:noFill/>
          </a:ln>
        </p:spPr>
      </p:pic>
      <p:pic>
        <p:nvPicPr>
          <p:cNvPr id="2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id="{0E20C9DA-9F92-4730-8DED-C52D6645C4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1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829" y="6248399"/>
            <a:ext cx="609600" cy="609600"/>
          </a:xfrm>
          <a:prstGeom prst="rect">
            <a:avLst/>
          </a:prstGeom>
        </p:spPr>
      </p:pic>
      <p:pic>
        <p:nvPicPr>
          <p:cNvPr id="3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id="{DA4677A9-AE8E-493F-98F4-D7151C9D7A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" end="2030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6458" y="6248399"/>
            <a:ext cx="609600" cy="609600"/>
          </a:xfrm>
          <a:prstGeom prst="rect">
            <a:avLst/>
          </a:prstGeom>
        </p:spPr>
      </p:pic>
      <p:pic>
        <p:nvPicPr>
          <p:cNvPr id="4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id="{15A8B239-7437-4784-8DF5-F0DAA3AA0B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8931" y="6290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8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7176 L -0.00118 -0.33959 " pathEditMode="relative" rAng="0" ptsTypes="AA">
                                      <p:cBhvr>
                                        <p:cTn id="1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4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118 -0.33959 L 0.24648 -0.338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24648 -0.33889 L -0.05235 -0.3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41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4BDC4B-816E-4D4F-8370-CB8D36C36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11DF8-6BD7-4BBC-B491-2D3007EC1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5860F7-77D2-4082-9224-4DBE1E0261FF}"/>
              </a:ext>
            </a:extLst>
          </p:cNvPr>
          <p:cNvSpPr/>
          <p:nvPr/>
        </p:nvSpPr>
        <p:spPr>
          <a:xfrm>
            <a:off x="2333469" y="304796"/>
            <a:ext cx="7525062" cy="796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6D33F-C293-4B12-BB1E-840E5B0F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399" y="2104571"/>
            <a:ext cx="7023201" cy="1611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619ED-2BA8-4C4A-A7DA-EC9C28C1B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942" y="1785256"/>
            <a:ext cx="102453" cy="3846287"/>
          </a:xfrm>
          <a:prstGeom prst="rect">
            <a:avLst/>
          </a:prstGeom>
        </p:spPr>
      </p:pic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ACE7B7EB-B63A-4279-A6A1-5D2A0BEA425A}"/>
              </a:ext>
            </a:extLst>
          </p:cNvPr>
          <p:cNvSpPr/>
          <p:nvPr/>
        </p:nvSpPr>
        <p:spPr>
          <a:xfrm>
            <a:off x="9584895" y="2097381"/>
            <a:ext cx="250326" cy="3222036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3C2CDF-C88D-48AF-92EA-CED3CCE5B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399" y="3708399"/>
            <a:ext cx="7023201" cy="1611018"/>
          </a:xfrm>
          <a:prstGeom prst="rect">
            <a:avLst/>
          </a:prstGeom>
        </p:spPr>
      </p:pic>
      <p:pic>
        <p:nvPicPr>
          <p:cNvPr id="2" name="Ngõ 61 Phố Trạm 3">
            <a:hlinkClick r:id="" action="ppaction://media"/>
            <a:extLst>
              <a:ext uri="{FF2B5EF4-FFF2-40B4-BE49-F238E27FC236}">
                <a16:creationId xmlns:a16="http://schemas.microsoft.com/office/drawing/2014/main" id="{82374A1E-2345-4B7D-915F-92225050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D178916B-52F5-4DDF-804C-E80981AEA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8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13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3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EFABE5CC-973C-4D33-8C09-E097DA1187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74" end="1172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6147" y="6228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998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32" y="187751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E87A2E6B-6DB7-48C1-B158-B7DDFB39F378}"/>
              </a:ext>
            </a:extLst>
          </p:cNvPr>
          <p:cNvSpPr/>
          <p:nvPr/>
        </p:nvSpPr>
        <p:spPr>
          <a:xfrm rot="16200000">
            <a:off x="8864820" y="1741364"/>
            <a:ext cx="214374" cy="386188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BC3D50FA-5CB6-42A2-8C28-7A7FDF5CC2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90" end="96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98" y="615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4.79167E-6 -2.59259E-6 L -0.89271 0.003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35" y="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id="{97C326DB-C6C3-4363-A036-AEE5F4678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20" end="8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0105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465</Words>
  <Application>Microsoft Office PowerPoint</Application>
  <PresentationFormat>Widescreen</PresentationFormat>
  <Paragraphs>43</Paragraphs>
  <Slides>25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#9Slide05 DreamScriptPro</vt:lpstr>
      <vt:lpstr>Arial</vt:lpstr>
      <vt:lpstr>Calibri</vt:lpstr>
      <vt:lpstr>Calibri Light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Administrator</cp:lastModifiedBy>
  <cp:revision>21</cp:revision>
  <dcterms:created xsi:type="dcterms:W3CDTF">2022-01-18T12:37:18Z</dcterms:created>
  <dcterms:modified xsi:type="dcterms:W3CDTF">2025-11-05T09:35:28Z</dcterms:modified>
</cp:coreProperties>
</file>