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trfzLhuUjZhw1rxPeYhnj8lMQ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625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874765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5463779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image" Target="../media/image4.gif"/><Relationship Id="rId10" Type="http://schemas.openxmlformats.org/officeDocument/2006/relationships/image" Target="../media/image7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114300" y="457200"/>
            <a:ext cx="9144000" cy="5229225"/>
            <a:chOff x="0" y="0"/>
            <a:chExt cx="5760" cy="4392"/>
          </a:xfrm>
        </p:grpSpPr>
        <p:pic>
          <p:nvPicPr>
            <p:cNvPr id="104" name="Google Shape;104;p2" descr="nh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" descr="fduende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2" descr="F:\Relax\Pictures\Anh lam Slide\Garfield-01-june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96200" y="2571750"/>
            <a:ext cx="1447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1371600" y="228600"/>
            <a:ext cx="6629400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ô cửa bí mật</a:t>
            </a: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4575" y="1501379"/>
            <a:ext cx="2362200" cy="122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3851275" y="1579348"/>
            <a:ext cx="1828800" cy="97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0125" y="3143250"/>
            <a:ext cx="2362200" cy="122515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3771900" y="3200400"/>
            <a:ext cx="1828800" cy="97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2" name="Google Shape;112;p2">
            <a:hlinkClick r:id="" action="ppaction://hlinkshowjump?jump=nextslide"/>
          </p:cNvPr>
          <p:cNvSpPr/>
          <p:nvPr/>
        </p:nvSpPr>
        <p:spPr>
          <a:xfrm>
            <a:off x="8001000" y="4686300"/>
            <a:ext cx="11430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/>
          </a:p>
        </p:txBody>
      </p:sp>
      <p:pic>
        <p:nvPicPr>
          <p:cNvPr id="113" name="Google Shape;113;p2" descr="Firewrk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200150"/>
            <a:ext cx="1447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Firewrk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62400" y="1"/>
            <a:ext cx="2209800" cy="129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Firewrk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7600" y="800100"/>
            <a:ext cx="14478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0" y="0"/>
            <a:ext cx="9144000" cy="5229225"/>
            <a:chOff x="-72" y="1129"/>
            <a:chExt cx="5760" cy="4392"/>
          </a:xfrm>
        </p:grpSpPr>
        <p:pic>
          <p:nvPicPr>
            <p:cNvPr id="121" name="Google Shape;121;p3" descr="nh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72" y="1129"/>
              <a:ext cx="5760" cy="4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3" descr="fduende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" y="2643"/>
              <a:ext cx="1265" cy="2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3" descr="F:\Relax\Pictures\Anh lam Slide\Garfield-01-june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96200" y="2571750"/>
            <a:ext cx="1447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0900" y="1389460"/>
            <a:ext cx="2362200" cy="1225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>
            <a:hlinkClick r:id="rId7" action="ppaction://hlinksldjump"/>
          </p:cNvPr>
          <p:cNvSpPr/>
          <p:nvPr/>
        </p:nvSpPr>
        <p:spPr>
          <a:xfrm>
            <a:off x="3727450" y="1516261"/>
            <a:ext cx="1828800" cy="97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0900" y="2728912"/>
            <a:ext cx="2362200" cy="1225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>
            <a:hlinkClick r:id="rId8" action="ppaction://hlinksldjump"/>
          </p:cNvPr>
          <p:cNvSpPr/>
          <p:nvPr/>
        </p:nvSpPr>
        <p:spPr>
          <a:xfrm>
            <a:off x="3727450" y="2791759"/>
            <a:ext cx="1828800" cy="97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 descr="Firewrk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6038" y="517922"/>
            <a:ext cx="144780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 descr="Firewrk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96200" y="779860"/>
            <a:ext cx="1447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 descr="Firewrk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27450" y="3743325"/>
            <a:ext cx="1447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 descr="Firewrk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67100" y="-61912"/>
            <a:ext cx="2209800" cy="1298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>
            <a:hlinkClick r:id="rId11" action="ppaction://hlinksldjump"/>
          </p:cNvPr>
          <p:cNvSpPr/>
          <p:nvPr/>
        </p:nvSpPr>
        <p:spPr>
          <a:xfrm>
            <a:off x="7706497" y="4414838"/>
            <a:ext cx="762000" cy="4857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9067800" cy="50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84222" y="-72231"/>
            <a:ext cx="7651754" cy="573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>
            <a:hlinkClick r:id="rId5" action="ppaction://hlinksldjump"/>
          </p:cNvPr>
          <p:cNvSpPr/>
          <p:nvPr/>
        </p:nvSpPr>
        <p:spPr>
          <a:xfrm>
            <a:off x="7924575" y="4457700"/>
            <a:ext cx="762000" cy="5143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535"/>
            <a:ext cx="9171758" cy="5124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08000" y="-450850"/>
            <a:ext cx="6908803" cy="5181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>
            <a:hlinkClick r:id="rId5" action="ppaction://hlinksldjump"/>
          </p:cNvPr>
          <p:cNvSpPr/>
          <p:nvPr/>
        </p:nvSpPr>
        <p:spPr>
          <a:xfrm>
            <a:off x="7924800" y="4400550"/>
            <a:ext cx="7620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3" name="Google Shape;153;p6" descr="D:\hinh nen papoi\anhpowerpoint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838200" y="1143000"/>
            <a:ext cx="7848600" cy="1885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chemeClr val="dk1"/>
                </a:solidFill>
                <a:latin typeface="Calibri"/>
              </a:rPr>
              <a:t>Trò chơi hãy chọn tôi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8854902" flipH="1">
            <a:off x="908622" y="96427"/>
            <a:ext cx="1070291" cy="37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 descr="D:\hinh nen papoi\anhpowerpoint1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92132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fduende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2571750"/>
            <a:ext cx="2008188" cy="238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33" y="67574"/>
            <a:ext cx="609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095174" y="-636409"/>
            <a:ext cx="7253133" cy="54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9740" y="4318332"/>
            <a:ext cx="609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2816" y="4327857"/>
            <a:ext cx="609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1215" y="15120"/>
            <a:ext cx="609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8134" y="-971550"/>
            <a:ext cx="5862186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hv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hthv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Tuoi</dc:creator>
  <cp:lastModifiedBy>Techsi.vn</cp:lastModifiedBy>
  <cp:revision>1</cp:revision>
  <dcterms:created xsi:type="dcterms:W3CDTF">2016-04-19T03:48:41Z</dcterms:created>
  <dcterms:modified xsi:type="dcterms:W3CDTF">2025-04-14T02:43:54Z</dcterms:modified>
</cp:coreProperties>
</file>