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92" r:id="rId11"/>
  </p:sldMasterIdLst>
  <p:notesMasterIdLst>
    <p:notesMasterId r:id="rId44"/>
  </p:notesMasterIdLst>
  <p:sldIdLst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8" r:id="rId19"/>
    <p:sldId id="274" r:id="rId20"/>
    <p:sldId id="269" r:id="rId21"/>
    <p:sldId id="275" r:id="rId22"/>
    <p:sldId id="271" r:id="rId23"/>
    <p:sldId id="270" r:id="rId24"/>
    <p:sldId id="272" r:id="rId25"/>
    <p:sldId id="284" r:id="rId26"/>
    <p:sldId id="285" r:id="rId27"/>
    <p:sldId id="303" r:id="rId28"/>
    <p:sldId id="306" r:id="rId29"/>
    <p:sldId id="304" r:id="rId30"/>
    <p:sldId id="287" r:id="rId31"/>
    <p:sldId id="288" r:id="rId32"/>
    <p:sldId id="290" r:id="rId33"/>
    <p:sldId id="298" r:id="rId34"/>
    <p:sldId id="291" r:id="rId35"/>
    <p:sldId id="302" r:id="rId36"/>
    <p:sldId id="292" r:id="rId37"/>
    <p:sldId id="300" r:id="rId38"/>
    <p:sldId id="293" r:id="rId39"/>
    <p:sldId id="301" r:id="rId40"/>
    <p:sldId id="297" r:id="rId41"/>
    <p:sldId id="307" r:id="rId42"/>
    <p:sldId id="295" r:id="rId4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6" autoAdjust="0"/>
  </p:normalViewPr>
  <p:slideViewPr>
    <p:cSldViewPr>
      <p:cViewPr>
        <p:scale>
          <a:sx n="66" d="100"/>
          <a:sy n="66" d="100"/>
        </p:scale>
        <p:origin x="-1506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54F25-AA45-41E1-A2F8-A61BEE11ACA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F822-82E3-4A9A-9D8A-3BE8D0031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4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F822-82E3-4A9A-9D8A-3BE8D00313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1E66E-31F8-413F-83F8-93543D9CA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30A5-E871-4E21-9792-3BC3A7013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277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22408"/>
      </p:ext>
    </p:extLst>
  </p:cSld>
  <p:clrMapOvr>
    <a:masterClrMapping/>
  </p:clrMapOvr>
  <p:transition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74291"/>
      </p:ext>
    </p:extLst>
  </p:cSld>
  <p:clrMapOvr>
    <a:masterClrMapping/>
  </p:clrMapOvr>
  <p:transition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156726"/>
      </p:ext>
    </p:extLst>
  </p:cSld>
  <p:clrMapOvr>
    <a:masterClrMapping/>
  </p:clrMapOvr>
  <p:transition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436374"/>
      </p:ext>
    </p:extLst>
  </p:cSld>
  <p:clrMapOvr>
    <a:masterClrMapping/>
  </p:clrMapOvr>
  <p:transition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66322"/>
      </p:ext>
    </p:extLst>
  </p:cSld>
  <p:clrMapOvr>
    <a:masterClrMapping/>
  </p:clrMapOvr>
  <p:transition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448232"/>
      </p:ext>
    </p:extLst>
  </p:cSld>
  <p:clrMapOvr>
    <a:masterClrMapping/>
  </p:clrMapOvr>
  <p:transition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37843"/>
      </p:ext>
    </p:extLst>
  </p:cSld>
  <p:clrMapOvr>
    <a:masterClrMapping/>
  </p:clrMapOvr>
  <p:transition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81543"/>
      </p:ext>
    </p:extLst>
  </p:cSld>
  <p:clrMapOvr>
    <a:masterClrMapping/>
  </p:clrMapOvr>
  <p:transition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86261"/>
      </p:ext>
    </p:extLst>
  </p:cSld>
  <p:clrMapOvr>
    <a:masterClrMapping/>
  </p:clrMapOvr>
  <p:transition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73320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3120-0171-4650-849D-FDD6415D6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915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20550"/>
      </p:ext>
    </p:extLst>
  </p:cSld>
  <p:clrMapOvr>
    <a:masterClrMapping/>
  </p:clrMapOvr>
  <p:transition>
    <p:split orient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CFF35-714B-41F6-8ECB-0F9DE5760A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8922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B5F6C-66CA-4755-AA24-D7AFD27BC6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8723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A25B2-C871-43F6-8895-936A7B964FE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788063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D7CB7-40A5-4067-97D7-5DA1E76F5B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22926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CD88E-6E84-495E-B296-D6352CF553B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29139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CCB3CA-06EF-43D8-9B68-79F1965C863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00900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DC406-3011-461F-A294-30A27D6472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70923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CBFFA-23BF-492A-ABE5-A735B080B6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84296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A04EB-1A45-4FA1-B3E5-39FD8E7E949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5861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6BF9F-2068-4C9A-93F7-79E35622C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36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95E5F6-76C5-47BA-9F33-7FB9423FC59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7275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23C0B-40E0-44E2-8215-F62F45B86AF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75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0D4A-5CD4-49EB-BF23-07FDB0DA52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E0924-EAE0-418F-AFFB-D57AE9D0BE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27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18ED-3C87-41B3-82D5-08D2CEECC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804DB-142B-4944-B0FE-3629413E9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2480-8E8B-4980-AD43-7489EC16D6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75A7A-50F2-4E10-BFF8-211ED4A0F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34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BFB64-28A4-4B3B-9F59-9E0F79B50C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B039F-79C7-4D56-AB56-2C7C7170F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0BAC-42C4-4BD0-A31F-83CBED8F3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4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98582-26BE-457A-931C-E55399AF19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900F2-F912-41A5-B1C8-562B4D19E9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6DB68-6E34-4451-A790-099B084BA3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C1143-CCDB-4D48-ABEE-A1BA39E07B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23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9B502D-9BFD-4922-B3FC-C10FB6CF766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5C9ED-2114-4069-9B88-01C914DEBD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03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396AE-4E77-49AF-8299-1A136447D81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5BC62-C7A1-47C6-83EA-8E985EDFCA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34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02F14-4338-4378-99F9-0D9FE1A64B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BE5CE-7A91-44B7-BEA1-1266BF5257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409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B2FFA-7E69-44D2-8B8A-2D402A7C05A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0F7DF-1B44-4262-BC17-5EE2C44650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42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F5FD1-EC38-4988-8281-3E27601D3E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5C109-A199-4326-9610-EA49394890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357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E4B0A-09A6-4CF2-A186-0D1FAE0DDEB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D2DC3-6BC6-49B4-8237-6877D52FC3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68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F4B25-F775-430A-A1B4-70A92D73A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EDFC9-446B-494C-AB87-9396776787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BA7FE-9C91-40ED-99EE-E6926F97C1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413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F0B69-0237-455D-85FD-38876736F14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2427E-C289-411A-9C33-0A5175B617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4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82165-AD91-4909-8CE2-53C3E142D5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287D-AB1B-4BD8-9A72-A8791005E6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8CF47-8933-42B4-ACE2-9AA1DF1F02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D6B30-7517-477F-9498-A335A9C596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96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35293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115578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25122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49964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99393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49027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AD2DF-EB12-49B0-96CB-4652C1F4C5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76428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93236"/>
      </p:ext>
    </p:extLst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2701"/>
      </p:ext>
    </p:extLst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93945"/>
      </p:ext>
    </p:extLst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98092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81881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683165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233959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97982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0536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2DC5-9CC9-4665-A0A3-B34928DD2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18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28184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913086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72622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95877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42376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44699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45701"/>
      </p:ext>
    </p:extLst>
  </p:cSld>
  <p:clrMapOvr>
    <a:masterClrMapping/>
  </p:clrMapOvr>
  <p:transition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77996"/>
      </p:ext>
    </p:extLst>
  </p:cSld>
  <p:clrMapOvr>
    <a:masterClrMapping/>
  </p:clrMapOvr>
  <p:transition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5130"/>
      </p:ext>
    </p:extLst>
  </p:cSld>
  <p:clrMapOvr>
    <a:masterClrMapping/>
  </p:clrMapOvr>
  <p:transition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4088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A78D-E28B-44D2-B149-084FEFE4C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11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98835"/>
      </p:ext>
    </p:extLst>
  </p:cSld>
  <p:clrMapOvr>
    <a:masterClrMapping/>
  </p:clrMapOvr>
  <p:transition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21137"/>
      </p:ext>
    </p:extLst>
  </p:cSld>
  <p:clrMapOvr>
    <a:masterClrMapping/>
  </p:clrMapOvr>
  <p:transition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114236"/>
      </p:ext>
    </p:extLst>
  </p:cSld>
  <p:clrMapOvr>
    <a:masterClrMapping/>
  </p:clrMapOvr>
  <p:transition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17747"/>
      </p:ext>
    </p:extLst>
  </p:cSld>
  <p:clrMapOvr>
    <a:masterClrMapping/>
  </p:clrMapOvr>
  <p:transition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925774"/>
      </p:ext>
    </p:extLst>
  </p:cSld>
  <p:clrMapOvr>
    <a:masterClrMapping/>
  </p:clrMapOvr>
  <p:transition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491912"/>
      </p:ext>
    </p:extLst>
  </p:cSld>
  <p:clrMapOvr>
    <a:masterClrMapping/>
  </p:clrMapOvr>
  <p:transition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498592"/>
      </p:ext>
    </p:extLst>
  </p:cSld>
  <p:clrMapOvr>
    <a:masterClrMapping/>
  </p:clrMapOvr>
  <p:transition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18823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26755"/>
      </p:ext>
    </p:extLst>
  </p:cSld>
  <p:clrMapOvr>
    <a:masterClrMapping/>
  </p:clrMapOvr>
  <p:transition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214913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DDFBE-C645-4F4C-8E5C-3F1A472F2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4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01320"/>
      </p:ext>
    </p:extLst>
  </p:cSld>
  <p:clrMapOvr>
    <a:masterClrMapping/>
  </p:clrMapOvr>
  <p:transition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558507"/>
      </p:ext>
    </p:extLst>
  </p:cSld>
  <p:clrMapOvr>
    <a:masterClrMapping/>
  </p:clrMapOvr>
  <p:transition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261433"/>
      </p:ext>
    </p:extLst>
  </p:cSld>
  <p:clrMapOvr>
    <a:masterClrMapping/>
  </p:clrMapOvr>
  <p:transition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72090"/>
      </p:ext>
    </p:extLst>
  </p:cSld>
  <p:clrMapOvr>
    <a:masterClrMapping/>
  </p:clrMapOvr>
  <p:transition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20452"/>
      </p:ext>
    </p:extLst>
  </p:cSld>
  <p:clrMapOvr>
    <a:masterClrMapping/>
  </p:clrMapOvr>
  <p:transition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18842"/>
      </p:ext>
    </p:extLst>
  </p:cSld>
  <p:clrMapOvr>
    <a:masterClrMapping/>
  </p:clrMapOvr>
  <p:transition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44752"/>
      </p:ext>
    </p:extLst>
  </p:cSld>
  <p:clrMapOvr>
    <a:masterClrMapping/>
  </p:clrMapOvr>
  <p:transition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670484"/>
      </p:ext>
    </p:extLst>
  </p:cSld>
  <p:clrMapOvr>
    <a:masterClrMapping/>
  </p:clrMapOvr>
  <p:transition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76837"/>
      </p:ext>
    </p:extLst>
  </p:cSld>
  <p:clrMapOvr>
    <a:masterClrMapping/>
  </p:clrMapOvr>
  <p:transition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0669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17CC5-EF9C-47A2-B393-CD00B91240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47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9065"/>
      </p:ext>
    </p:extLst>
  </p:cSld>
  <p:clrMapOvr>
    <a:masterClrMapping/>
  </p:clrMapOvr>
  <p:transition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92497"/>
      </p:ext>
    </p:extLst>
  </p:cSld>
  <p:clrMapOvr>
    <a:masterClrMapping/>
  </p:clrMapOvr>
  <p:transition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84156"/>
      </p:ext>
    </p:extLst>
  </p:cSld>
  <p:clrMapOvr>
    <a:masterClrMapping/>
  </p:clrMapOvr>
  <p:transition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286735"/>
      </p:ext>
    </p:extLst>
  </p:cSld>
  <p:clrMapOvr>
    <a:masterClrMapping/>
  </p:clrMapOvr>
  <p:transition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97542"/>
      </p:ext>
    </p:extLst>
  </p:cSld>
  <p:clrMapOvr>
    <a:masterClrMapping/>
  </p:clrMapOvr>
  <p:transition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4151"/>
      </p:ext>
    </p:extLst>
  </p:cSld>
  <p:clrMapOvr>
    <a:masterClrMapping/>
  </p:clrMapOvr>
  <p:transition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263734"/>
      </p:ext>
    </p:extLst>
  </p:cSld>
  <p:clrMapOvr>
    <a:masterClrMapping/>
  </p:clrMapOvr>
  <p:transition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69191"/>
      </p:ext>
    </p:extLst>
  </p:cSld>
  <p:clrMapOvr>
    <a:masterClrMapping/>
  </p:clrMapOvr>
  <p:transition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383905"/>
      </p:ext>
    </p:extLst>
  </p:cSld>
  <p:clrMapOvr>
    <a:masterClrMapping/>
  </p:clrMapOvr>
  <p:transition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F89E2F-C38C-4E00-9E74-21F126ADB1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85952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8B57A-4677-4EF3-91A0-2CA39AE8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15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3C80-1A86-4CAF-926B-9325839CAE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06271"/>
      </p:ext>
    </p:extLst>
  </p:cSld>
  <p:clrMapOvr>
    <a:masterClrMapping/>
  </p:clrMapOvr>
  <p:transition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4CF11-4C54-4B96-BB5A-62F4DADA6D6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18812"/>
      </p:ext>
    </p:extLst>
  </p:cSld>
  <p:clrMapOvr>
    <a:masterClrMapping/>
  </p:clrMapOvr>
  <p:transition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3A3F00-EC1D-4E79-B659-AA00134D91D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234179"/>
      </p:ext>
    </p:extLst>
  </p:cSld>
  <p:clrMapOvr>
    <a:masterClrMapping/>
  </p:clrMapOvr>
  <p:transition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46BE9-10BC-49FE-B944-D155AD4FB83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882750"/>
      </p:ext>
    </p:extLst>
  </p:cSld>
  <p:clrMapOvr>
    <a:masterClrMapping/>
  </p:clrMapOvr>
  <p:transition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C6A2C7-0DF0-49FF-9CB5-8FC39B9FB8C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076345"/>
      </p:ext>
    </p:extLst>
  </p:cSld>
  <p:clrMapOvr>
    <a:masterClrMapping/>
  </p:clrMapOvr>
  <p:transition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7BD11-6F7A-4A09-B854-0A49D57E29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48595"/>
      </p:ext>
    </p:extLst>
  </p:cSld>
  <p:clrMapOvr>
    <a:masterClrMapping/>
  </p:clrMapOvr>
  <p:transition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719EC-2EAA-49D6-B263-2872B7D123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28798"/>
      </p:ext>
    </p:extLst>
  </p:cSld>
  <p:clrMapOvr>
    <a:masterClrMapping/>
  </p:clrMapOvr>
  <p:transition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EB6E4-9140-46B8-A662-BDCB2CAA81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0795"/>
      </p:ext>
    </p:extLst>
  </p:cSld>
  <p:clrMapOvr>
    <a:masterClrMapping/>
  </p:clrMapOvr>
  <p:transition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C1CB0-2943-43F7-A997-46623C9D8A9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84"/>
      </p:ext>
    </p:extLst>
  </p:cSld>
  <p:clrMapOvr>
    <a:masterClrMapping/>
  </p:clrMapOvr>
  <p:transition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45176-F9D1-4013-B3A2-896F276B3F8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05027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9FD816-F219-418D-A739-D662AC0C86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13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1D3461-F471-444E-80FB-0E33155A4E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C3AC2-57D2-4FB8-8050-57359B9A7F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FCCA0-CB11-41B3-B3B5-F9C47FC267B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C768B-6AF5-4AE7-AEA4-B2BA1BC6CF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58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54B23F-DA80-4461-AA6C-C0969900CE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E:\NHAC\nhac%20thieu%20nhi\%5b%20Neverending%20Dream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04786"/>
            <a:ext cx="416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0600" y="1833054"/>
            <a:ext cx="486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Techsi.vn\Desktop\logo trườ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79" y="944757"/>
            <a:ext cx="789923" cy="7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7221" y="2417674"/>
            <a:ext cx="4191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</a:p>
          <a:p>
            <a:pPr algn="ctr">
              <a:spcAft>
                <a:spcPts val="600"/>
              </a:spcAft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“Làm bác sĩ”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3236" y="3790950"/>
            <a:ext cx="3715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 (3-4 tuổi)</a:t>
            </a: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C1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96050"/>
            <a:ext cx="4123272" cy="412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22" b="90000" l="3333" r="97500">
                        <a14:foregroundMark x1="70000" y1="75833" x2="76111" y2="7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3897"/>
            <a:ext cx="2900436" cy="290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1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5532" r="19468" b="12500"/>
          <a:stretch/>
        </p:blipFill>
        <p:spPr bwMode="auto">
          <a:xfrm>
            <a:off x="1" y="0"/>
            <a:ext cx="913775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5405" r="19465" b="1233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0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51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44" b="46667" l="31875" r="69375">
                        <a14:foregroundMark x1="45208" y1="25833" x2="45208" y2="25833"/>
                        <a14:foregroundMark x1="42708" y1="25000" x2="42708" y2="25000"/>
                        <a14:foregroundMark x1="36250" y1="27778" x2="36250" y2="27778"/>
                        <a14:foregroundMark x1="44167" y1="25833" x2="44167" y2="25833"/>
                        <a14:foregroundMark x1="41875" y1="27500" x2="41875" y2="27500"/>
                        <a14:foregroundMark x1="44167" y1="28611" x2="44167" y2="28611"/>
                        <a14:foregroundMark x1="45208" y1="29167" x2="45208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14422" r="34769" b="53043"/>
          <a:stretch/>
        </p:blipFill>
        <p:spPr bwMode="auto">
          <a:xfrm>
            <a:off x="3048001" y="57150"/>
            <a:ext cx="3387777" cy="16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vi-VN" alt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thoại, giảng giải, trích dẫn</a:t>
            </a:r>
            <a:endParaRPr lang="en-US" alt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0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00013" y="1016794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bài thơ gì?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marR="0" lvl="1" indent="-2857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2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1219200" y="1047750"/>
            <a:ext cx="6715247" cy="328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0"/>
            <a:ext cx="708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62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 flipH="1" flipV="1">
            <a:off x="1752600" y="3200400"/>
            <a:ext cx="76200" cy="57150"/>
          </a:xfrm>
        </p:spPr>
        <p:txBody>
          <a:bodyPr/>
          <a:lstStyle/>
          <a:p>
            <a:pPr eaLnBrk="1" hangingPunct="1"/>
            <a:endParaRPr lang="en-US" altLang="en-US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dirty="0" smtClean="0"/>
              <a:t>  </a:t>
            </a:r>
            <a:endParaRPr lang="en-US" altLang="en-US" dirty="0" smtClean="0"/>
          </a:p>
        </p:txBody>
      </p:sp>
      <p:pic>
        <p:nvPicPr>
          <p:cNvPr id="20484" name="Picture 5" descr="TuLips 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71950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4953000" y="4496991"/>
            <a:ext cx="776288" cy="6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3505200" y="4496991"/>
            <a:ext cx="776288" cy="64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1314_animad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75">
            <a:off x="2071689" y="4229100"/>
            <a:ext cx="776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" y="57150"/>
            <a:ext cx="3471654" cy="21145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5371" y="2591395"/>
            <a:ext cx="3457367" cy="22288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3623918" y="2571751"/>
            <a:ext cx="5520083" cy="257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-914400" y="-800100"/>
            <a:ext cx="10058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410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42478"/>
            <a:ext cx="9144000" cy="510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171451"/>
            <a:ext cx="8839200" cy="49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609600" y="400050"/>
            <a:ext cx="7696200" cy="2286000"/>
          </a:xfrm>
        </p:spPr>
        <p:txBody>
          <a:bodyPr/>
          <a:lstStyle/>
          <a:p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057275"/>
            <a:ext cx="7337474" cy="3028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684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6200" y="369153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56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036028" y="1002090"/>
            <a:ext cx="685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052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6420" r="19465" b="12161"/>
          <a:stretch/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2819400" y="1485900"/>
            <a:ext cx="5943600" cy="1085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081" r="19465" b="1199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81400" y="1200150"/>
            <a:ext cx="4648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735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5376" r="19249" b="12088"/>
          <a:stretch/>
        </p:blipFill>
        <p:spPr bwMode="auto">
          <a:xfrm>
            <a:off x="0" y="0"/>
            <a:ext cx="9144000" cy="51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4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1200150"/>
            <a:ext cx="7772400" cy="1102519"/>
          </a:xfrm>
        </p:spPr>
        <p:txBody>
          <a:bodyPr/>
          <a:lstStyle/>
          <a:p>
            <a:pPr eaLnBrk="1" hangingPunct="1"/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vi-VN" altLang="en-US" smtClean="0"/>
              <a:t>  </a:t>
            </a:r>
            <a:endParaRPr lang="en-US" altLang="en-US" smtClean="0"/>
          </a:p>
        </p:txBody>
      </p:sp>
      <p:pic>
        <p:nvPicPr>
          <p:cNvPr id="20489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84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6539" r="25583" b="11683"/>
          <a:stretch/>
        </p:blipFill>
        <p:spPr bwMode="auto">
          <a:xfrm>
            <a:off x="0" y="-38465"/>
            <a:ext cx="9144000" cy="518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20" name="Picture 4" descr="49c6e7f4_1%20-%20spring_resiz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4614" y="685801"/>
            <a:ext cx="8688387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Ổn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altLang="en-US" sz="4400" b="1" i="0" u="none" strike="noStrike" kern="1200" cap="none" spc="0" normalizeH="0" baseline="0" noProof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en-US" sz="44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444" name="[ Neverending Drea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4229100"/>
            <a:ext cx="736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696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3124200" y="971550"/>
            <a:ext cx="4572000" cy="160020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V6T\Desktop\HÌNH NỀN MỚI TẢI\416_5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title"/>
          </p:nvPr>
        </p:nvSpPr>
        <p:spPr>
          <a:xfrm>
            <a:off x="1143000" y="1657350"/>
            <a:ext cx="7696200" cy="1371600"/>
          </a:xfrm>
        </p:spPr>
        <p:txBody>
          <a:bodyPr/>
          <a:lstStyle/>
          <a:p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54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6" name="Nơi giữ chỗ cho Nội dung 5"/>
          <p:cNvSpPr>
            <a:spLocks noGrp="1"/>
          </p:cNvSpPr>
          <p:nvPr>
            <p:ph idx="1"/>
          </p:nvPr>
        </p:nvSpPr>
        <p:spPr>
          <a:xfrm>
            <a:off x="1600200" y="1200150"/>
            <a:ext cx="7315200" cy="3028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44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838200" y="142875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Kết 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altLang="en-US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338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4" descr="49c6e7f4_1%20-%20spring_resi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8887">
            <a:off x="7924800" y="2800350"/>
            <a:ext cx="66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52400" y="685800"/>
            <a:ext cx="8991600" cy="322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431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066800" y="667893"/>
            <a:ext cx="6934200" cy="1085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400" y="438150"/>
            <a:ext cx="1371600" cy="77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8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524000" y="1714500"/>
            <a:ext cx="6934200" cy="1085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6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V6T\Desktop\HÌNH NỀN MỚI TẢI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829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êu đề 4"/>
          <p:cNvSpPr>
            <a:spLocks noGrp="1"/>
          </p:cNvSpPr>
          <p:nvPr>
            <p:ph type="ctrTitle"/>
          </p:nvPr>
        </p:nvSpPr>
        <p:spPr>
          <a:xfrm>
            <a:off x="1752600" y="1714500"/>
            <a:ext cx="5486400" cy="13716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6587" r="20035" b="12500"/>
          <a:stretch/>
        </p:blipFill>
        <p:spPr bwMode="auto">
          <a:xfrm>
            <a:off x="0" y="42478"/>
            <a:ext cx="9144000" cy="510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39" b="87760" l="50366" r="76501">
                        <a14:foregroundMark x1="59810" y1="84896" x2="59810" y2="84896"/>
                        <a14:foregroundMark x1="58272" y1="65104" x2="58272" y2="65104"/>
                        <a14:foregroundMark x1="58199" y1="64193" x2="58199" y2="64193"/>
                        <a14:foregroundMark x1="57833" y1="66016" x2="57833" y2="66016"/>
                        <a14:foregroundMark x1="53001" y1="50781" x2="53001" y2="50781"/>
                        <a14:foregroundMark x1="52562" y1="49089" x2="52562" y2="49089"/>
                        <a14:backgroundMark x1="75256" y1="42969" x2="75256" y2="42969"/>
                        <a14:backgroundMark x1="70937" y1="52604" x2="70937" y2="52604"/>
                        <a14:backgroundMark x1="73060" y1="53646" x2="73060" y2="53646"/>
                        <a14:backgroundMark x1="58272" y1="50391" x2="58272" y2="5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5953" r="19682" b="12500"/>
          <a:stretch/>
        </p:blipFill>
        <p:spPr bwMode="auto">
          <a:xfrm>
            <a:off x="4343400" y="171451"/>
            <a:ext cx="8839200" cy="49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53333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0" t="5532" r="19583" b="11886"/>
          <a:stretch/>
        </p:blipFill>
        <p:spPr bwMode="auto">
          <a:xfrm>
            <a:off x="-85847" y="0"/>
            <a:ext cx="922984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Arial"/>
      </a:majorFont>
      <a:minorFont>
        <a:latin typeface="VNI-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155</Words>
  <Application>Microsoft Office PowerPoint</Application>
  <PresentationFormat>On-screen Show (16:9)</PresentationFormat>
  <Paragraphs>35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Default Design</vt:lpstr>
      <vt:lpstr>1_Default Design</vt:lpstr>
      <vt:lpstr>1_Chủ đề của Office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9_Default Design</vt:lpstr>
      <vt:lpstr>11_Default Design</vt:lpstr>
      <vt:lpstr>PowerPoint Presentation</vt:lpstr>
      <vt:lpstr>Chương trình:  Bé yêu thơ</vt:lpstr>
      <vt:lpstr>PowerPoint Presentation</vt:lpstr>
      <vt:lpstr>PowerPoint Presentation</vt:lpstr>
      <vt:lpstr> Cô đọc thơ lần 1:  Kết hợp cử chỉ, điệu bộ</vt:lpstr>
      <vt:lpstr> </vt:lpstr>
      <vt:lpstr> Cô đọc thơ lần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thoại, giảng giải, 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Mẹ sẽ như thế nào khi bị tiêm?</vt:lpstr>
      <vt:lpstr>PowerPoint Presentation</vt:lpstr>
      <vt:lpstr>PowerPoint Presentation</vt:lpstr>
      <vt:lpstr>PowerPoint Presentation</vt:lpstr>
      <vt:lpstr>Bác sĩ đã trả lời  như thế nào?</vt:lpstr>
      <vt:lpstr>PowerPoint Presentation</vt:lpstr>
      <vt:lpstr>PowerPoint Presentation</vt:lpstr>
      <vt:lpstr>Phần 4: Bé yêu thơ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HTCOM</dc:creator>
  <cp:lastModifiedBy>Techsi.vn</cp:lastModifiedBy>
  <cp:revision>47</cp:revision>
  <dcterms:created xsi:type="dcterms:W3CDTF">2008-12-13T23:59:25Z</dcterms:created>
  <dcterms:modified xsi:type="dcterms:W3CDTF">2025-11-19T05:41:21Z</dcterms:modified>
</cp:coreProperties>
</file>