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1" r:id="rId3"/>
    <p:sldId id="262" r:id="rId4"/>
    <p:sldId id="263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75" d="100"/>
          <a:sy n="75" d="100"/>
        </p:scale>
        <p:origin x="-1236" y="-3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11/19/2025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microsoft.com/office/2007/relationships/hdphoto" Target="../media/hdphoto5.wdp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6.jpg"/><Relationship Id="rId9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12.jpeg"/><Relationship Id="rId9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1.wav"/><Relationship Id="rId7" Type="http://schemas.openxmlformats.org/officeDocument/2006/relationships/image" Target="../media/image7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slide" Target="slide13.xml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22" y="438150"/>
            <a:ext cx="8311355" cy="4675136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209800" y="2766358"/>
            <a:ext cx="4419600" cy="201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LÀM QUEN VỚI TOÁN</a:t>
            </a:r>
            <a:endParaRPr lang="en-US" sz="2000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Đề tài:</a:t>
            </a:r>
          </a:p>
          <a:p>
            <a:pPr algn="ctr" eaLnBrk="1" hangingPunct="1"/>
            <a:r>
              <a:rPr lang="en-US" sz="2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Lứa tuổi: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b="1" smtClean="0">
                <a:latin typeface="Times New Roman" pitchFamily="18" charset="0"/>
                <a:cs typeface="Times New Roman" pitchFamily="18" charset="0"/>
              </a:rPr>
              <a:t>Lớp: Mẫu giáo bé C1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39085" y="102432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PHƯỜNG VIỆT HƯNG</a:t>
            </a:r>
          </a:p>
          <a:p>
            <a:pPr algn="ctr"/>
            <a:r>
              <a:rPr lang="en-US" sz="1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VIỆT HƯNG</a:t>
            </a:r>
            <a:endParaRPr lang="en-US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Techsi.vn\Desktop\logo trườ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96" y="243128"/>
            <a:ext cx="844550" cy="84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2"/>
            <a:ext cx="9144000" cy="514121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1629" y="2857500"/>
            <a:ext cx="2481943" cy="74295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304800" y="1141"/>
            <a:ext cx="6477000" cy="627509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2: </a:t>
            </a:r>
            <a:endParaRPr lang="en-US" sz="2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629" y="1714500"/>
            <a:ext cx="7663543" cy="85725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8769" y="2571751"/>
            <a:ext cx="45719" cy="1428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572000"/>
            <a:ext cx="6096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22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9711E-6 L 0 0.216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8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2"/>
            <a:ext cx="9144000" cy="51412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304800" y="1141"/>
            <a:ext cx="6400800" cy="627509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2: </a:t>
            </a:r>
            <a:endParaRPr lang="en-US" sz="2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1764847"/>
            <a:ext cx="7696200" cy="74295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5344" y="2515961"/>
            <a:ext cx="2481943" cy="74295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9" y="1764847"/>
            <a:ext cx="45719" cy="14940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7391400" y="4400550"/>
            <a:ext cx="1600200" cy="467636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572000"/>
            <a:ext cx="6096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226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2"/>
            <a:ext cx="9144000" cy="51412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228600" y="1141"/>
            <a:ext cx="6400800" cy="627509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2: </a:t>
            </a:r>
          </a:p>
          <a:p>
            <a:pPr algn="ctr"/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sánh sự khác nhau rõ nét về chiều dài của 2 đối tượng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998" y="1734911"/>
            <a:ext cx="7597505" cy="74295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5389" y="2743200"/>
            <a:ext cx="2481943" cy="74295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9" y="1375002"/>
            <a:ext cx="45719" cy="15226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903222" y="1375002"/>
            <a:ext cx="45719" cy="15226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24953" y="1387249"/>
            <a:ext cx="45719" cy="15226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26081" y="2136322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7391400" y="4400550"/>
            <a:ext cx="1600200" cy="467636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572000"/>
            <a:ext cx="6096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016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50867E-6 L -0.00209 -0.1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9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2"/>
            <a:ext cx="9144000" cy="514121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1629" y="2857500"/>
            <a:ext cx="2481943" cy="74295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304800" y="1141"/>
            <a:ext cx="6400800" cy="627509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2:</a:t>
            </a:r>
          </a:p>
          <a:p>
            <a:pPr algn="ctr"/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629" y="1714500"/>
            <a:ext cx="7663543" cy="85725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57200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5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2"/>
            <a:ext cx="9144000" cy="51412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279400" y="1141"/>
            <a:ext cx="6350000" cy="627509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2: </a:t>
            </a:r>
            <a:endParaRPr lang="en-US" sz="2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1800117"/>
            <a:ext cx="8102600" cy="82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57630" y="2252549"/>
            <a:ext cx="2770053" cy="63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9" y="1800116"/>
            <a:ext cx="45719" cy="11368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2" y="1800116"/>
            <a:ext cx="45719" cy="11368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8070670" y="1800116"/>
            <a:ext cx="45719" cy="11368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4791" y="2400300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11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2"/>
            <a:ext cx="9144000" cy="51412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279400" y="1141"/>
            <a:ext cx="6350000" cy="627509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2:</a:t>
            </a:r>
          </a:p>
          <a:p>
            <a:pPr algn="ctr"/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1800117"/>
            <a:ext cx="8102600" cy="82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400" y="3143250"/>
            <a:ext cx="2770053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9" y="1295493"/>
            <a:ext cx="45719" cy="16191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2" y="1200151"/>
            <a:ext cx="45719" cy="1714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16392" y="1200151"/>
            <a:ext cx="45719" cy="1714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03370" y="2207375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50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38728E-6 L 0.00139 -0.24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2"/>
            <a:ext cx="9144000" cy="5141217"/>
          </a:xfrm>
          <a:prstGeom prst="rect">
            <a:avLst/>
          </a:prstGeom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520701" y="2823205"/>
            <a:ext cx="2770053" cy="63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304800" y="1141"/>
            <a:ext cx="6400800" cy="627509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2: </a:t>
            </a:r>
          </a:p>
          <a:p>
            <a:pPr algn="ctr"/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520700" y="1392861"/>
            <a:ext cx="8102600" cy="98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42405" y="2161377"/>
            <a:ext cx="45719" cy="19620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25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2"/>
            <a:ext cx="9144000" cy="51412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279400" y="1141"/>
            <a:ext cx="6350000" cy="627509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2: </a:t>
            </a:r>
          </a:p>
          <a:p>
            <a:pPr algn="ctr"/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308429" y="1823545"/>
            <a:ext cx="8102600" cy="82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400" y="2283967"/>
            <a:ext cx="2770053" cy="63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2398" y="1943101"/>
            <a:ext cx="45719" cy="9792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7391400" y="4400550"/>
            <a:ext cx="1600200" cy="467636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55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2"/>
            <a:ext cx="9144000" cy="51412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279400" y="1141"/>
            <a:ext cx="6350000" cy="627509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2: </a:t>
            </a:r>
          </a:p>
          <a:p>
            <a:pPr algn="ctr"/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1800117"/>
            <a:ext cx="8102600" cy="82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400" y="3143250"/>
            <a:ext cx="2770053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9" y="1800117"/>
            <a:ext cx="45719" cy="8226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2" y="1800117"/>
            <a:ext cx="45719" cy="8226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16392" y="1800117"/>
            <a:ext cx="45719" cy="8226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03370" y="2207375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7391400" y="4400550"/>
            <a:ext cx="1600200" cy="467636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82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38728E-6 L 0.00139 -0.24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2"/>
            <a:ext cx="9144000" cy="5141217"/>
          </a:xfrm>
          <a:prstGeom prst="rect">
            <a:avLst/>
          </a:prstGeom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520701" y="2823205"/>
            <a:ext cx="2770053" cy="63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304800" y="1141"/>
            <a:ext cx="6400800" cy="627509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2: </a:t>
            </a:r>
          </a:p>
          <a:p>
            <a:pPr algn="ctr"/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520700" y="1392861"/>
            <a:ext cx="8102600" cy="98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89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51435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xmlns="" id="{C355D9D6-D327-4801-B836-673FC9B59DB2}"/>
              </a:ext>
            </a:extLst>
          </p:cNvPr>
          <p:cNvSpPr/>
          <p:nvPr/>
        </p:nvSpPr>
        <p:spPr>
          <a:xfrm rot="20917577">
            <a:off x="7360177" y="-330341"/>
            <a:ext cx="1398626" cy="5785677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xmlns="" id="{23958F76-ED45-425F-8757-64C5E1ECDB88}"/>
              </a:ext>
            </a:extLst>
          </p:cNvPr>
          <p:cNvSpPr/>
          <p:nvPr/>
        </p:nvSpPr>
        <p:spPr>
          <a:xfrm>
            <a:off x="7959665" y="-147876"/>
            <a:ext cx="1398626" cy="5291376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376963"/>
            <a:ext cx="1081310" cy="10540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685402"/>
            <a:ext cx="1595592" cy="1510895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xmlns="" id="{C9A1E5F3-D85A-4C6C-9B33-9558C6450B9D}"/>
              </a:ext>
            </a:extLst>
          </p:cNvPr>
          <p:cNvSpPr/>
          <p:nvPr/>
        </p:nvSpPr>
        <p:spPr>
          <a:xfrm>
            <a:off x="1069922" y="-467405"/>
            <a:ext cx="1398626" cy="5785677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 flipH="1">
            <a:off x="6335635" y="3169186"/>
            <a:ext cx="140734" cy="969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xmlns="" id="{C1F9012E-5944-41D2-8722-60B8C51A7F19}"/>
              </a:ext>
            </a:extLst>
          </p:cNvPr>
          <p:cNvSpPr/>
          <p:nvPr/>
        </p:nvSpPr>
        <p:spPr>
          <a:xfrm>
            <a:off x="212365" y="-147876"/>
            <a:ext cx="1398626" cy="5291376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3160640"/>
            <a:ext cx="0" cy="65260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4" y="3813244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3160640"/>
            <a:ext cx="0" cy="65260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BE6DDA6-0E8C-435D-8205-B87CBA55B29E}"/>
              </a:ext>
            </a:extLst>
          </p:cNvPr>
          <p:cNvSpPr/>
          <p:nvPr/>
        </p:nvSpPr>
        <p:spPr>
          <a:xfrm>
            <a:off x="1391998" y="2822307"/>
            <a:ext cx="5084371" cy="693758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460572" y="2864514"/>
            <a:ext cx="4995488" cy="69375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1: </a:t>
            </a:r>
          </a:p>
          <a:p>
            <a:pPr algn="ctr"/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1862F506-E18A-4C34-BFEC-E5A2F5DC0554}"/>
              </a:ext>
            </a:extLst>
          </p:cNvPr>
          <p:cNvSpPr/>
          <p:nvPr/>
        </p:nvSpPr>
        <p:spPr>
          <a:xfrm>
            <a:off x="1460572" y="3621166"/>
            <a:ext cx="694641" cy="625401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EB461857-E04A-4DA5-BD17-CC3DD0397291}"/>
              </a:ext>
            </a:extLst>
          </p:cNvPr>
          <p:cNvSpPr/>
          <p:nvPr/>
        </p:nvSpPr>
        <p:spPr>
          <a:xfrm>
            <a:off x="6207205" y="4246567"/>
            <a:ext cx="538328" cy="46155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2A54360A-A42A-4475-A30E-000BF448B8ED}"/>
              </a:ext>
            </a:extLst>
          </p:cNvPr>
          <p:cNvSpPr/>
          <p:nvPr/>
        </p:nvSpPr>
        <p:spPr>
          <a:xfrm>
            <a:off x="3290774" y="3558272"/>
            <a:ext cx="327500" cy="28079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6F2C5C48-996A-41F0-BA86-111A906049E9}"/>
              </a:ext>
            </a:extLst>
          </p:cNvPr>
          <p:cNvSpPr/>
          <p:nvPr/>
        </p:nvSpPr>
        <p:spPr>
          <a:xfrm>
            <a:off x="2602655" y="916517"/>
            <a:ext cx="426037" cy="383570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7BDECB4D-FCBE-4DA0-91C1-FE019798055D}"/>
              </a:ext>
            </a:extLst>
          </p:cNvPr>
          <p:cNvSpPr/>
          <p:nvPr/>
        </p:nvSpPr>
        <p:spPr>
          <a:xfrm>
            <a:off x="5902730" y="2493382"/>
            <a:ext cx="553331" cy="461546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xmlns="" id="{D7F98401-D3EC-43BE-89E3-102D21780BE8}"/>
              </a:ext>
            </a:extLst>
          </p:cNvPr>
          <p:cNvSpPr/>
          <p:nvPr/>
        </p:nvSpPr>
        <p:spPr>
          <a:xfrm>
            <a:off x="28194001" y="-3901105"/>
            <a:ext cx="15832033" cy="10709747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xmlns="" id="{A89D9BBB-90C7-490E-A60F-51E86B8E3375}"/>
              </a:ext>
            </a:extLst>
          </p:cNvPr>
          <p:cNvSpPr/>
          <p:nvPr/>
        </p:nvSpPr>
        <p:spPr>
          <a:xfrm>
            <a:off x="30354044" y="-3901105"/>
            <a:ext cx="15832033" cy="10709747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xmlns="" id="{3B876FC8-9BB3-417C-B0E6-11949B4DBC62}"/>
              </a:ext>
            </a:extLst>
          </p:cNvPr>
          <p:cNvSpPr/>
          <p:nvPr/>
        </p:nvSpPr>
        <p:spPr>
          <a:xfrm>
            <a:off x="30369284" y="-4072328"/>
            <a:ext cx="15832033" cy="10709747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xmlns="" id="{01D19428-766B-4010-A3F0-37B6355833AE}"/>
              </a:ext>
            </a:extLst>
          </p:cNvPr>
          <p:cNvSpPr/>
          <p:nvPr/>
        </p:nvSpPr>
        <p:spPr>
          <a:xfrm>
            <a:off x="30830521" y="-4016667"/>
            <a:ext cx="15832033" cy="10709747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xmlns="" id="{245644ED-2B00-4820-9B1A-4273B0F1D555}"/>
              </a:ext>
            </a:extLst>
          </p:cNvPr>
          <p:cNvSpPr/>
          <p:nvPr/>
        </p:nvSpPr>
        <p:spPr>
          <a:xfrm>
            <a:off x="30861001" y="-3914024"/>
            <a:ext cx="15832033" cy="10709747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2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51435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xmlns="" id="{C355D9D6-D327-4801-B836-673FC9B59DB2}"/>
              </a:ext>
            </a:extLst>
          </p:cNvPr>
          <p:cNvSpPr/>
          <p:nvPr/>
        </p:nvSpPr>
        <p:spPr>
          <a:xfrm rot="20917577">
            <a:off x="7360177" y="-330341"/>
            <a:ext cx="1398626" cy="5785677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xmlns="" id="{23958F76-ED45-425F-8757-64C5E1ECDB88}"/>
              </a:ext>
            </a:extLst>
          </p:cNvPr>
          <p:cNvSpPr/>
          <p:nvPr/>
        </p:nvSpPr>
        <p:spPr>
          <a:xfrm>
            <a:off x="7959665" y="-147876"/>
            <a:ext cx="1398626" cy="5291376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376963"/>
            <a:ext cx="1081310" cy="10540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685402"/>
            <a:ext cx="1595592" cy="1510895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xmlns="" id="{C9A1E5F3-D85A-4C6C-9B33-9558C6450B9D}"/>
              </a:ext>
            </a:extLst>
          </p:cNvPr>
          <p:cNvSpPr/>
          <p:nvPr/>
        </p:nvSpPr>
        <p:spPr>
          <a:xfrm>
            <a:off x="1069922" y="-467405"/>
            <a:ext cx="1398626" cy="5785677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3169186"/>
            <a:ext cx="176572" cy="969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xmlns="" id="{C1F9012E-5944-41D2-8722-60B8C51A7F19}"/>
              </a:ext>
            </a:extLst>
          </p:cNvPr>
          <p:cNvSpPr/>
          <p:nvPr/>
        </p:nvSpPr>
        <p:spPr>
          <a:xfrm>
            <a:off x="212365" y="-147876"/>
            <a:ext cx="1398626" cy="5291376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3160640"/>
            <a:ext cx="0" cy="65260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4" y="3813244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3160640"/>
            <a:ext cx="0" cy="65260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BE6DDA6-0E8C-435D-8205-B87CBA55B29E}"/>
              </a:ext>
            </a:extLst>
          </p:cNvPr>
          <p:cNvSpPr/>
          <p:nvPr/>
        </p:nvSpPr>
        <p:spPr>
          <a:xfrm>
            <a:off x="1391998" y="2822307"/>
            <a:ext cx="4767065" cy="693758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405407" y="2822306"/>
            <a:ext cx="4376699" cy="69375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3: </a:t>
            </a:r>
          </a:p>
          <a:p>
            <a:pPr algn="ctr"/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1862F506-E18A-4C34-BFEC-E5A2F5DC0554}"/>
              </a:ext>
            </a:extLst>
          </p:cNvPr>
          <p:cNvSpPr/>
          <p:nvPr/>
        </p:nvSpPr>
        <p:spPr>
          <a:xfrm>
            <a:off x="1460572" y="3621166"/>
            <a:ext cx="694641" cy="625401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EB461857-E04A-4DA5-BD17-CC3DD0397291}"/>
              </a:ext>
            </a:extLst>
          </p:cNvPr>
          <p:cNvSpPr/>
          <p:nvPr/>
        </p:nvSpPr>
        <p:spPr>
          <a:xfrm>
            <a:off x="6207205" y="4246567"/>
            <a:ext cx="538328" cy="46155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2A54360A-A42A-4475-A30E-000BF448B8ED}"/>
              </a:ext>
            </a:extLst>
          </p:cNvPr>
          <p:cNvSpPr/>
          <p:nvPr/>
        </p:nvSpPr>
        <p:spPr>
          <a:xfrm>
            <a:off x="3290774" y="3558272"/>
            <a:ext cx="327500" cy="28079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6F2C5C48-996A-41F0-BA86-111A906049E9}"/>
              </a:ext>
            </a:extLst>
          </p:cNvPr>
          <p:cNvSpPr/>
          <p:nvPr/>
        </p:nvSpPr>
        <p:spPr>
          <a:xfrm>
            <a:off x="2602655" y="916517"/>
            <a:ext cx="426037" cy="383570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7BDECB4D-FCBE-4DA0-91C1-FE019798055D}"/>
              </a:ext>
            </a:extLst>
          </p:cNvPr>
          <p:cNvSpPr/>
          <p:nvPr/>
        </p:nvSpPr>
        <p:spPr>
          <a:xfrm>
            <a:off x="5902730" y="2493382"/>
            <a:ext cx="553331" cy="461546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xmlns="" id="{D7F98401-D3EC-43BE-89E3-102D21780BE8}"/>
              </a:ext>
            </a:extLst>
          </p:cNvPr>
          <p:cNvSpPr/>
          <p:nvPr/>
        </p:nvSpPr>
        <p:spPr>
          <a:xfrm>
            <a:off x="28194001" y="-3901105"/>
            <a:ext cx="15832033" cy="10709747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xmlns="" id="{A89D9BBB-90C7-490E-A60F-51E86B8E3375}"/>
              </a:ext>
            </a:extLst>
          </p:cNvPr>
          <p:cNvSpPr/>
          <p:nvPr/>
        </p:nvSpPr>
        <p:spPr>
          <a:xfrm>
            <a:off x="30354044" y="-3901105"/>
            <a:ext cx="15832033" cy="10709747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xmlns="" id="{3B876FC8-9BB3-417C-B0E6-11949B4DBC62}"/>
              </a:ext>
            </a:extLst>
          </p:cNvPr>
          <p:cNvSpPr/>
          <p:nvPr/>
        </p:nvSpPr>
        <p:spPr>
          <a:xfrm>
            <a:off x="30369284" y="-4072328"/>
            <a:ext cx="15832033" cy="10709747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xmlns="" id="{01D19428-766B-4010-A3F0-37B6355833AE}"/>
              </a:ext>
            </a:extLst>
          </p:cNvPr>
          <p:cNvSpPr/>
          <p:nvPr/>
        </p:nvSpPr>
        <p:spPr>
          <a:xfrm>
            <a:off x="30830521" y="-4016667"/>
            <a:ext cx="15832033" cy="10709747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xmlns="" id="{245644ED-2B00-4820-9B1A-4273B0F1D555}"/>
              </a:ext>
            </a:extLst>
          </p:cNvPr>
          <p:cNvSpPr/>
          <p:nvPr/>
        </p:nvSpPr>
        <p:spPr>
          <a:xfrm>
            <a:off x="30861001" y="-3914024"/>
            <a:ext cx="15832033" cy="10709747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821813" cy="62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28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77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930335" y="335877"/>
            <a:ext cx="5715000" cy="627509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14500"/>
            <a:ext cx="4084637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5" b="61137"/>
          <a:stretch/>
        </p:blipFill>
        <p:spPr bwMode="auto">
          <a:xfrm>
            <a:off x="684602" y="2317367"/>
            <a:ext cx="3050397" cy="57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9311" r="-4322" b="39311"/>
          <a:stretch/>
        </p:blipFill>
        <p:spPr bwMode="auto">
          <a:xfrm>
            <a:off x="786134" y="2672946"/>
            <a:ext cx="3050397" cy="489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36" y="1714500"/>
            <a:ext cx="4090987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45" b="36964"/>
          <a:stretch/>
        </p:blipFill>
        <p:spPr>
          <a:xfrm>
            <a:off x="5442613" y="2259524"/>
            <a:ext cx="2801910" cy="5753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3167" y1="30667" x2="23167" y2="30667"/>
                        <a14:foregroundMark x1="24083" y1="28583" x2="24083" y2="28583"/>
                        <a14:foregroundMark x1="24083" y1="28333" x2="24083" y2="28333"/>
                        <a14:foregroundMark x1="24083" y1="28333" x2="24083" y2="28333"/>
                        <a14:foregroundMark x1="24083" y1="28333" x2="25083" y2="28333"/>
                        <a14:foregroundMark x1="37417" y1="25000" x2="37417" y2="25000"/>
                        <a14:foregroundMark x1="37417" y1="25000" x2="37417" y2="25000"/>
                        <a14:foregroundMark x1="37833" y1="24583" x2="37833" y2="24583"/>
                        <a14:foregroundMark x1="38250" y1="24583" x2="38250" y2="24583"/>
                        <a14:foregroundMark x1="39083" y1="24583" x2="39083" y2="24583"/>
                        <a14:foregroundMark x1="39500" y1="25417" x2="39500" y2="25417"/>
                        <a14:foregroundMark x1="34417" y1="33417" x2="34417" y2="33417"/>
                        <a14:foregroundMark x1="34167" y1="33250" x2="34167" y2="33250"/>
                        <a14:foregroundMark x1="34167" y1="33250" x2="34167" y2="33250"/>
                        <a14:foregroundMark x1="26583" y1="56750" x2="26583" y2="56750"/>
                        <a14:foregroundMark x1="26583" y1="56750" x2="26583" y2="56750"/>
                        <a14:foregroundMark x1="26583" y1="56750" x2="26583" y2="56750"/>
                        <a14:foregroundMark x1="19583" y1="50583" x2="19583" y2="50583"/>
                        <a14:foregroundMark x1="19583" y1="50583" x2="19583" y2="50583"/>
                        <a14:foregroundMark x1="19583" y1="50583" x2="19583" y2="50583"/>
                        <a14:foregroundMark x1="12833" y1="51417" x2="12833" y2="51417"/>
                        <a14:foregroundMark x1="12833" y1="51417" x2="12833" y2="51417"/>
                        <a14:foregroundMark x1="10750" y1="46583" x2="10750" y2="46583"/>
                        <a14:foregroundMark x1="11333" y1="41500" x2="11333" y2="41500"/>
                        <a14:foregroundMark x1="20417" y1="38750" x2="20417" y2="38750"/>
                        <a14:foregroundMark x1="20417" y1="38750" x2="20417" y2="38750"/>
                        <a14:foregroundMark x1="20417" y1="38750" x2="20417" y2="38750"/>
                        <a14:foregroundMark x1="13500" y1="38083" x2="13500" y2="38083"/>
                        <a14:foregroundMark x1="13500" y1="38083" x2="13500" y2="38083"/>
                        <a14:foregroundMark x1="12833" y1="38333" x2="12833" y2="38333"/>
                        <a14:foregroundMark x1="12583" y1="38500" x2="12583" y2="38500"/>
                        <a14:foregroundMark x1="12417" y1="38750" x2="12000" y2="39333"/>
                        <a14:foregroundMark x1="11583" y1="39750" x2="11583" y2="39750"/>
                        <a14:foregroundMark x1="11583" y1="39750" x2="11583" y2="39750"/>
                        <a14:foregroundMark x1="11583" y1="39750" x2="11583" y2="39750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3333" y1="51000" x2="3333" y2="51000"/>
                        <a14:foregroundMark x1="5417" y1="55417" x2="5417" y2="55417"/>
                        <a14:foregroundMark x1="9417" y1="57167" x2="9417" y2="57167"/>
                        <a14:foregroundMark x1="1583" y1="58000" x2="1583" y2="58000"/>
                        <a14:foregroundMark x1="5417" y1="60750" x2="5417" y2="60750"/>
                        <a14:foregroundMark x1="4167" y1="65417" x2="4167" y2="65417"/>
                        <a14:foregroundMark x1="26333" y1="46333" x2="26333" y2="46333"/>
                        <a14:foregroundMark x1="27250" y1="29833" x2="27250" y2="29833"/>
                        <a14:foregroundMark x1="27000" y1="29833" x2="27000" y2="29833"/>
                        <a14:foregroundMark x1="27000" y1="29833" x2="27000" y2="29833"/>
                        <a14:foregroundMark x1="27000" y1="29833" x2="27000" y2="29833"/>
                        <a14:foregroundMark x1="26583" y1="29417" x2="25750" y2="29000"/>
                        <a14:foregroundMark x1="25083" y1="28750" x2="24667" y2="28167"/>
                        <a14:foregroundMark x1="24250" y1="28167" x2="24250" y2="28167"/>
                        <a14:foregroundMark x1="24083" y1="27917" x2="24083" y2="27917"/>
                        <a14:foregroundMark x1="23583" y1="27917" x2="23583" y2="27917"/>
                        <a14:foregroundMark x1="23167" y1="27750" x2="23167" y2="27750"/>
                        <a14:foregroundMark x1="23167" y1="27500" x2="23167" y2="27500"/>
                        <a14:foregroundMark x1="22583" y1="27500" x2="22583" y2="27500"/>
                        <a14:foregroundMark x1="22333" y1="27500" x2="22333" y2="27500"/>
                        <a14:foregroundMark x1="22333" y1="27500" x2="22333" y2="27500"/>
                        <a14:foregroundMark x1="22333" y1="27917" x2="22333" y2="29667"/>
                        <a14:foregroundMark x1="22333" y1="29667" x2="22333" y2="29667"/>
                        <a14:foregroundMark x1="31833" y1="48667" x2="31833" y2="48667"/>
                        <a14:foregroundMark x1="39917" y1="42500" x2="39917" y2="42500"/>
                        <a14:foregroundMark x1="39667" y1="28167" x2="39667" y2="28167"/>
                        <a14:foregroundMark x1="39667" y1="28167" x2="39667" y2="28167"/>
                        <a14:foregroundMark x1="38250" y1="27917" x2="37417" y2="27333"/>
                        <a14:foregroundMark x1="36500" y1="26667" x2="36500" y2="26667"/>
                        <a14:foregroundMark x1="35917" y1="26000" x2="35917" y2="26000"/>
                        <a14:foregroundMark x1="35667" y1="25167" x2="35667" y2="24583"/>
                        <a14:foregroundMark x1="35667" y1="24167" x2="35667" y2="24167"/>
                        <a14:foregroundMark x1="35667" y1="22833" x2="36333" y2="22250"/>
                        <a14:foregroundMark x1="36750" y1="22000" x2="37583" y2="21833"/>
                        <a14:foregroundMark x1="38000" y1="21583" x2="38000" y2="21583"/>
                        <a14:foregroundMark x1="39500" y1="21833" x2="40333" y2="22000"/>
                        <a14:foregroundMark x1="41167" y1="23083" x2="42000" y2="23917"/>
                        <a14:foregroundMark x1="42250" y1="25000" x2="42000" y2="26917"/>
                        <a14:foregroundMark x1="40333" y1="28750" x2="39500" y2="29167"/>
                        <a14:foregroundMark x1="36333" y1="29667" x2="34833" y2="28583"/>
                        <a14:foregroundMark x1="33750" y1="27333" x2="33750" y2="26250"/>
                        <a14:foregroundMark x1="33750" y1="25583" x2="34000" y2="24750"/>
                        <a14:foregroundMark x1="34167" y1="23667" x2="34833" y2="22833"/>
                        <a14:foregroundMark x1="36500" y1="21583" x2="38000" y2="21167"/>
                        <a14:foregroundMark x1="38417" y1="21167" x2="38417" y2="21167"/>
                        <a14:foregroundMark x1="39250" y1="55833" x2="39250" y2="55833"/>
                        <a14:foregroundMark x1="46083" y1="44667" x2="46083" y2="44667"/>
                        <a14:foregroundMark x1="46083" y1="44667" x2="46083" y2="44667"/>
                        <a14:foregroundMark x1="45667" y1="43167" x2="45667" y2="43167"/>
                        <a14:foregroundMark x1="45417" y1="42750" x2="44750" y2="42333"/>
                        <a14:foregroundMark x1="44167" y1="42083" x2="44167" y2="42083"/>
                        <a14:foregroundMark x1="43500" y1="42083" x2="43500" y2="42750"/>
                        <a14:foregroundMark x1="43500" y1="44000" x2="43500" y2="44000"/>
                        <a14:foregroundMark x1="44583" y1="44417" x2="45167" y2="44417"/>
                        <a14:foregroundMark x1="45667" y1="44250" x2="45667" y2="44250"/>
                        <a14:foregroundMark x1="57917" y1="45500" x2="57917" y2="45500"/>
                        <a14:foregroundMark x1="57917" y1="45250" x2="57917" y2="45250"/>
                        <a14:foregroundMark x1="57917" y1="45750" x2="57917" y2="45750"/>
                        <a14:foregroundMark x1="57917" y1="46167" x2="57917" y2="46167"/>
                        <a14:foregroundMark x1="58083" y1="46333" x2="58083" y2="46333"/>
                        <a14:foregroundMark x1="80750" y1="40000" x2="80750" y2="40000"/>
                        <a14:foregroundMark x1="80750" y1="39750" x2="80750" y2="39750"/>
                        <a14:foregroundMark x1="80750" y1="39750" x2="80750" y2="39750"/>
                        <a14:foregroundMark x1="80583" y1="39583" x2="80583" y2="39583"/>
                        <a14:foregroundMark x1="80333" y1="39583" x2="80333" y2="39583"/>
                        <a14:foregroundMark x1="79917" y1="39750" x2="79917" y2="39750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67250" y1="57583" x2="67250" y2="57583"/>
                        <a14:foregroundMark x1="70417" y1="52250" x2="70417" y2="52250"/>
                        <a14:foregroundMark x1="70417" y1="37500" x2="70417" y2="37500"/>
                        <a14:foregroundMark x1="63583" y1="45750" x2="63583" y2="45750"/>
                        <a14:foregroundMark x1="80167" y1="51833" x2="80167" y2="51833"/>
                        <a14:foregroundMark x1="76333" y1="45250" x2="76333" y2="45250"/>
                        <a14:foregroundMark x1="84333" y1="46750" x2="84333" y2="46750"/>
                        <a14:foregroundMark x1="84333" y1="46750" x2="84333" y2="46750"/>
                        <a14:foregroundMark x1="84583" y1="46750" x2="84583" y2="46750"/>
                        <a14:foregroundMark x1="84583" y1="46750" x2="84583" y2="46750"/>
                        <a14:foregroundMark x1="84583" y1="46750" x2="84583" y2="46750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78250" y1="39333" x2="78250" y2="39333"/>
                        <a14:foregroundMark x1="78250" y1="39333" x2="78250" y2="39333"/>
                        <a14:foregroundMark x1="78250" y1="39167" x2="78417" y2="38083"/>
                        <a14:foregroundMark x1="78833" y1="37917" x2="78833" y2="37917"/>
                        <a14:foregroundMark x1="78833" y1="37667" x2="78833" y2="37667"/>
                        <a14:foregroundMark x1="86917" y1="51250" x2="86917" y2="51250"/>
                        <a14:foregroundMark x1="84167" y1="55250" x2="84167" y2="55250"/>
                        <a14:foregroundMark x1="92000" y1="44667" x2="92000" y2="44667"/>
                        <a14:foregroundMark x1="94333" y1="48667" x2="94333" y2="48667"/>
                        <a14:foregroundMark x1="90917" y1="51417" x2="90917" y2="51417"/>
                        <a14:foregroundMark x1="94333" y1="54583" x2="94333" y2="54583"/>
                        <a14:foregroundMark x1="97667" y1="55000" x2="97667" y2="55000"/>
                        <a14:foregroundMark x1="94333" y1="59083" x2="94333" y2="59083"/>
                        <a14:foregroundMark x1="89417" y1="54833" x2="89417" y2="54833"/>
                        <a14:foregroundMark x1="86250" y1="58417" x2="86250" y2="58417"/>
                        <a14:foregroundMark x1="89833" y1="62833" x2="89833" y2="62833"/>
                        <a14:foregroundMark x1="85000" y1="54000" x2="85000" y2="54000"/>
                        <a14:foregroundMark x1="93250" y1="39750" x2="93250" y2="39750"/>
                        <a14:foregroundMark x1="93250" y1="39750" x2="93250" y2="39750"/>
                        <a14:foregroundMark x1="93250" y1="39750" x2="93250" y2="39750"/>
                        <a14:foregroundMark x1="74167" y1="55667" x2="74167" y2="55667"/>
                        <a14:foregroundMark x1="77417" y1="48917" x2="77417" y2="48917"/>
                        <a14:foregroundMark x1="92833" y1="46750" x2="92833" y2="46750"/>
                        <a14:foregroundMark x1="85667" y1="46583" x2="85667" y2="46583"/>
                        <a14:foregroundMark x1="60000" y1="57750" x2="60000" y2="57750"/>
                        <a14:foregroundMark x1="59417" y1="50583" x2="59417" y2="50583"/>
                        <a14:foregroundMark x1="57917" y1="54833" x2="57917" y2="54833"/>
                        <a14:foregroundMark x1="57250" y1="60917" x2="57250" y2="60917"/>
                        <a14:foregroundMark x1="53000" y1="59917" x2="53000" y2="59917"/>
                        <a14:foregroundMark x1="50083" y1="63250" x2="50083" y2="63250"/>
                        <a14:foregroundMark x1="47500" y1="58000" x2="47500" y2="58000"/>
                        <a14:foregroundMark x1="50750" y1="55000" x2="50750" y2="55000"/>
                        <a14:foregroundMark x1="47750" y1="49500" x2="47750" y2="49500"/>
                        <a14:foregroundMark x1="43500" y1="54417" x2="43500" y2="54417"/>
                        <a14:foregroundMark x1="39917" y1="58000" x2="39917" y2="58000"/>
                        <a14:foregroundMark x1="37833" y1="61167" x2="37833" y2="61167"/>
                        <a14:foregroundMark x1="32750" y1="61583" x2="32750" y2="61583"/>
                        <a14:foregroundMark x1="31417" y1="54417" x2="31417" y2="54417"/>
                        <a14:foregroundMark x1="35250" y1="39333" x2="35250" y2="39333"/>
                        <a14:foregroundMark x1="35250" y1="39333" x2="35250" y2="39333"/>
                        <a14:foregroundMark x1="23583" y1="42500" x2="23583" y2="42500"/>
                        <a14:foregroundMark x1="14083" y1="40667" x2="14083" y2="40667"/>
                        <a14:foregroundMark x1="4583" y1="45917" x2="4583" y2="45917"/>
                        <a14:foregroundMark x1="12167" y1="56917" x2="12167" y2="56917"/>
                        <a14:foregroundMark x1="12167" y1="50167" x2="12167" y2="50167"/>
                        <a14:foregroundMark x1="17667" y1="58417" x2="17667" y2="58417"/>
                        <a14:foregroundMark x1="10750" y1="60083" x2="10750" y2="60083"/>
                        <a14:foregroundMark x1="4583" y1="53333" x2="4583" y2="53333"/>
                        <a14:foregroundMark x1="45167" y1="52667" x2="45167" y2="52667"/>
                        <a14:foregroundMark x1="50250" y1="51667" x2="50250" y2="51667"/>
                        <a14:foregroundMark x1="53250" y1="52083" x2="53250" y2="52083"/>
                        <a14:foregroundMark x1="59000" y1="52917" x2="59000" y2="52917"/>
                        <a14:foregroundMark x1="71667" y1="60917" x2="71667" y2="60917"/>
                        <a14:foregroundMark x1="52000" y1="57750" x2="52000" y2="57750"/>
                        <a14:foregroundMark x1="21917" y1="42083" x2="21917" y2="42083"/>
                        <a14:foregroundMark x1="3750" y1="58583" x2="3750" y2="58583"/>
                        <a14:foregroundMark x1="10917" y1="54167" x2="10917" y2="54167"/>
                        <a14:foregroundMark x1="22750" y1="54417" x2="22750" y2="54417"/>
                        <a14:foregroundMark x1="34833" y1="51250" x2="34833" y2="51250"/>
                        <a14:foregroundMark x1="45000" y1="60333" x2="45000" y2="60333"/>
                        <a14:foregroundMark x1="58750" y1="64333" x2="58750" y2="64333"/>
                        <a14:foregroundMark x1="68250" y1="55417" x2="68250" y2="55417"/>
                        <a14:foregroundMark x1="76750" y1="57750" x2="76750" y2="57750"/>
                        <a14:foregroundMark x1="76750" y1="57750" x2="76750" y2="57750"/>
                        <a14:foregroundMark x1="84167" y1="60750" x2="84167" y2="60750"/>
                        <a14:foregroundMark x1="84167" y1="60750" x2="84167" y2="60750"/>
                        <a14:foregroundMark x1="92167" y1="62417" x2="92167" y2="62417"/>
                        <a14:foregroundMark x1="92167" y1="62417" x2="92167" y2="62417"/>
                        <a14:foregroundMark x1="35083" y1="48667" x2="35083" y2="48667"/>
                        <a14:foregroundMark x1="35083" y1="45917" x2="35083" y2="45917"/>
                        <a14:foregroundMark x1="34583" y1="65833" x2="34583" y2="65833"/>
                        <a14:foregroundMark x1="35083" y1="63500" x2="35083" y2="63500"/>
                        <a14:foregroundMark x1="34833" y1="59667" x2="34833" y2="59667"/>
                        <a14:foregroundMark x1="23583" y1="59667" x2="23583" y2="59667"/>
                        <a14:foregroundMark x1="23167" y1="57333" x2="23167" y2="57333"/>
                        <a14:foregroundMark x1="23000" y1="52500" x2="23000" y2="52500"/>
                        <a14:foregroundMark x1="22583" y1="48250" x2="22583" y2="48250"/>
                        <a14:foregroundMark x1="23167" y1="33000" x2="23167" y2="33000"/>
                        <a14:foregroundMark x1="22750" y1="38083" x2="22750" y2="38083"/>
                        <a14:foregroundMark x1="4167" y1="63500" x2="4167" y2="63500"/>
                        <a14:foregroundMark x1="3917" y1="57750" x2="3917" y2="57750"/>
                        <a14:foregroundMark x1="45000" y1="56750" x2="45000" y2="56750"/>
                        <a14:foregroundMark x1="44583" y1="62250" x2="44583" y2="62250"/>
                        <a14:foregroundMark x1="59167" y1="62417" x2="59167" y2="62417"/>
                        <a14:foregroundMark x1="59000" y1="60917" x2="59000" y2="60917"/>
                        <a14:foregroundMark x1="59417" y1="56750" x2="59417" y2="56750"/>
                        <a14:foregroundMark x1="50917" y1="65167" x2="50917" y2="65167"/>
                        <a14:foregroundMark x1="68250" y1="52250" x2="68250" y2="52250"/>
                        <a14:foregroundMark x1="67667" y1="48250" x2="67667" y2="48250"/>
                        <a14:foregroundMark x1="67000" y1="44417" x2="67000" y2="44417"/>
                        <a14:foregroundMark x1="68667" y1="60500" x2="68667" y2="60500"/>
                        <a14:foregroundMark x1="76750" y1="61167" x2="76750" y2="61167"/>
                        <a14:foregroundMark x1="76917" y1="53750" x2="76917" y2="53750"/>
                        <a14:foregroundMark x1="92167" y1="55833" x2="92167" y2="55833"/>
                        <a14:foregroundMark x1="92417" y1="54000" x2="92417" y2="54000"/>
                        <a14:foregroundMark x1="84583" y1="57750" x2="84583" y2="5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74" b="18353"/>
          <a:stretch/>
        </p:blipFill>
        <p:spPr>
          <a:xfrm>
            <a:off x="5533411" y="2860126"/>
            <a:ext cx="1540595" cy="623588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=""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3776744"/>
            <a:ext cx="1153670" cy="84253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1" y="3779317"/>
            <a:ext cx="1178947" cy="88421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3783688"/>
            <a:ext cx="1195450" cy="89658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3798628"/>
            <a:ext cx="1168498" cy="87637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1" y="3790477"/>
            <a:ext cx="1223511" cy="91763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3769178"/>
            <a:ext cx="1267520" cy="9506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74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930335" y="335877"/>
            <a:ext cx="5715000" cy="627509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4" y="3621681"/>
            <a:ext cx="1373503" cy="86595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1543050"/>
            <a:ext cx="5572125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45" b="36964"/>
          <a:stretch/>
        </p:blipFill>
        <p:spPr>
          <a:xfrm>
            <a:off x="2620886" y="1714500"/>
            <a:ext cx="3475113" cy="7135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3167" y1="30667" x2="23167" y2="30667"/>
                        <a14:foregroundMark x1="24083" y1="28583" x2="24083" y2="28583"/>
                        <a14:foregroundMark x1="24083" y1="28333" x2="24083" y2="28333"/>
                        <a14:foregroundMark x1="24083" y1="28333" x2="24083" y2="28333"/>
                        <a14:foregroundMark x1="24083" y1="28333" x2="25083" y2="28333"/>
                        <a14:foregroundMark x1="37417" y1="25000" x2="37417" y2="25000"/>
                        <a14:foregroundMark x1="37417" y1="25000" x2="37417" y2="25000"/>
                        <a14:foregroundMark x1="37833" y1="24583" x2="37833" y2="24583"/>
                        <a14:foregroundMark x1="38250" y1="24583" x2="38250" y2="24583"/>
                        <a14:foregroundMark x1="39083" y1="24583" x2="39083" y2="24583"/>
                        <a14:foregroundMark x1="39500" y1="25417" x2="39500" y2="25417"/>
                        <a14:foregroundMark x1="34417" y1="33417" x2="34417" y2="33417"/>
                        <a14:foregroundMark x1="34167" y1="33250" x2="34167" y2="33250"/>
                        <a14:foregroundMark x1="34167" y1="33250" x2="34167" y2="33250"/>
                        <a14:foregroundMark x1="26583" y1="56750" x2="26583" y2="56750"/>
                        <a14:foregroundMark x1="26583" y1="56750" x2="26583" y2="56750"/>
                        <a14:foregroundMark x1="26583" y1="56750" x2="26583" y2="56750"/>
                        <a14:foregroundMark x1="19583" y1="50583" x2="19583" y2="50583"/>
                        <a14:foregroundMark x1="19583" y1="50583" x2="19583" y2="50583"/>
                        <a14:foregroundMark x1="19583" y1="50583" x2="19583" y2="50583"/>
                        <a14:foregroundMark x1="12833" y1="51417" x2="12833" y2="51417"/>
                        <a14:foregroundMark x1="12833" y1="51417" x2="12833" y2="51417"/>
                        <a14:foregroundMark x1="10750" y1="46583" x2="10750" y2="46583"/>
                        <a14:foregroundMark x1="11333" y1="41500" x2="11333" y2="41500"/>
                        <a14:foregroundMark x1="20417" y1="38750" x2="20417" y2="38750"/>
                        <a14:foregroundMark x1="20417" y1="38750" x2="20417" y2="38750"/>
                        <a14:foregroundMark x1="20417" y1="38750" x2="20417" y2="38750"/>
                        <a14:foregroundMark x1="13500" y1="38083" x2="13500" y2="38083"/>
                        <a14:foregroundMark x1="13500" y1="38083" x2="13500" y2="38083"/>
                        <a14:foregroundMark x1="12833" y1="38333" x2="12833" y2="38333"/>
                        <a14:foregroundMark x1="12583" y1="38500" x2="12583" y2="38500"/>
                        <a14:foregroundMark x1="12417" y1="38750" x2="12000" y2="39333"/>
                        <a14:foregroundMark x1="11583" y1="39750" x2="11583" y2="39750"/>
                        <a14:foregroundMark x1="11583" y1="39750" x2="11583" y2="39750"/>
                        <a14:foregroundMark x1="11583" y1="39750" x2="11583" y2="39750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3333" y1="51000" x2="3333" y2="51000"/>
                        <a14:foregroundMark x1="5417" y1="55417" x2="5417" y2="55417"/>
                        <a14:foregroundMark x1="9417" y1="57167" x2="9417" y2="57167"/>
                        <a14:foregroundMark x1="1583" y1="58000" x2="1583" y2="58000"/>
                        <a14:foregroundMark x1="5417" y1="60750" x2="5417" y2="60750"/>
                        <a14:foregroundMark x1="4167" y1="65417" x2="4167" y2="65417"/>
                        <a14:foregroundMark x1="26333" y1="46333" x2="26333" y2="46333"/>
                        <a14:foregroundMark x1="27250" y1="29833" x2="27250" y2="29833"/>
                        <a14:foregroundMark x1="27000" y1="29833" x2="27000" y2="29833"/>
                        <a14:foregroundMark x1="27000" y1="29833" x2="27000" y2="29833"/>
                        <a14:foregroundMark x1="27000" y1="29833" x2="27000" y2="29833"/>
                        <a14:foregroundMark x1="26583" y1="29417" x2="25750" y2="29000"/>
                        <a14:foregroundMark x1="25083" y1="28750" x2="24667" y2="28167"/>
                        <a14:foregroundMark x1="24250" y1="28167" x2="24250" y2="28167"/>
                        <a14:foregroundMark x1="24083" y1="27917" x2="24083" y2="27917"/>
                        <a14:foregroundMark x1="23583" y1="27917" x2="23583" y2="27917"/>
                        <a14:foregroundMark x1="23167" y1="27750" x2="23167" y2="27750"/>
                        <a14:foregroundMark x1="23167" y1="27500" x2="23167" y2="27500"/>
                        <a14:foregroundMark x1="22583" y1="27500" x2="22583" y2="27500"/>
                        <a14:foregroundMark x1="22333" y1="27500" x2="22333" y2="27500"/>
                        <a14:foregroundMark x1="22333" y1="27500" x2="22333" y2="27500"/>
                        <a14:foregroundMark x1="22333" y1="27917" x2="22333" y2="29667"/>
                        <a14:foregroundMark x1="22333" y1="29667" x2="22333" y2="29667"/>
                        <a14:foregroundMark x1="31833" y1="48667" x2="31833" y2="48667"/>
                        <a14:foregroundMark x1="39917" y1="42500" x2="39917" y2="42500"/>
                        <a14:foregroundMark x1="39667" y1="28167" x2="39667" y2="28167"/>
                        <a14:foregroundMark x1="39667" y1="28167" x2="39667" y2="28167"/>
                        <a14:foregroundMark x1="38250" y1="27917" x2="37417" y2="27333"/>
                        <a14:foregroundMark x1="36500" y1="26667" x2="36500" y2="26667"/>
                        <a14:foregroundMark x1="35917" y1="26000" x2="35917" y2="26000"/>
                        <a14:foregroundMark x1="35667" y1="25167" x2="35667" y2="24583"/>
                        <a14:foregroundMark x1="35667" y1="24167" x2="35667" y2="24167"/>
                        <a14:foregroundMark x1="35667" y1="22833" x2="36333" y2="22250"/>
                        <a14:foregroundMark x1="36750" y1="22000" x2="37583" y2="21833"/>
                        <a14:foregroundMark x1="38000" y1="21583" x2="38000" y2="21583"/>
                        <a14:foregroundMark x1="39500" y1="21833" x2="40333" y2="22000"/>
                        <a14:foregroundMark x1="41167" y1="23083" x2="42000" y2="23917"/>
                        <a14:foregroundMark x1="42250" y1="25000" x2="42000" y2="26917"/>
                        <a14:foregroundMark x1="40333" y1="28750" x2="39500" y2="29167"/>
                        <a14:foregroundMark x1="36333" y1="29667" x2="34833" y2="28583"/>
                        <a14:foregroundMark x1="33750" y1="27333" x2="33750" y2="26250"/>
                        <a14:foregroundMark x1="33750" y1="25583" x2="34000" y2="24750"/>
                        <a14:foregroundMark x1="34167" y1="23667" x2="34833" y2="22833"/>
                        <a14:foregroundMark x1="36500" y1="21583" x2="38000" y2="21167"/>
                        <a14:foregroundMark x1="38417" y1="21167" x2="38417" y2="21167"/>
                        <a14:foregroundMark x1="39250" y1="55833" x2="39250" y2="55833"/>
                        <a14:foregroundMark x1="46083" y1="44667" x2="46083" y2="44667"/>
                        <a14:foregroundMark x1="46083" y1="44667" x2="46083" y2="44667"/>
                        <a14:foregroundMark x1="45667" y1="43167" x2="45667" y2="43167"/>
                        <a14:foregroundMark x1="45417" y1="42750" x2="44750" y2="42333"/>
                        <a14:foregroundMark x1="44167" y1="42083" x2="44167" y2="42083"/>
                        <a14:foregroundMark x1="43500" y1="42083" x2="43500" y2="42750"/>
                        <a14:foregroundMark x1="43500" y1="44000" x2="43500" y2="44000"/>
                        <a14:foregroundMark x1="44583" y1="44417" x2="45167" y2="44417"/>
                        <a14:foregroundMark x1="45667" y1="44250" x2="45667" y2="44250"/>
                        <a14:foregroundMark x1="57917" y1="45500" x2="57917" y2="45500"/>
                        <a14:foregroundMark x1="57917" y1="45250" x2="57917" y2="45250"/>
                        <a14:foregroundMark x1="57917" y1="45750" x2="57917" y2="45750"/>
                        <a14:foregroundMark x1="57917" y1="46167" x2="57917" y2="46167"/>
                        <a14:foregroundMark x1="58083" y1="46333" x2="58083" y2="46333"/>
                        <a14:foregroundMark x1="80750" y1="40000" x2="80750" y2="40000"/>
                        <a14:foregroundMark x1="80750" y1="39750" x2="80750" y2="39750"/>
                        <a14:foregroundMark x1="80750" y1="39750" x2="80750" y2="39750"/>
                        <a14:foregroundMark x1="80583" y1="39583" x2="80583" y2="39583"/>
                        <a14:foregroundMark x1="80333" y1="39583" x2="80333" y2="39583"/>
                        <a14:foregroundMark x1="79917" y1="39750" x2="79917" y2="39750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67250" y1="57583" x2="67250" y2="57583"/>
                        <a14:foregroundMark x1="70417" y1="52250" x2="70417" y2="52250"/>
                        <a14:foregroundMark x1="70417" y1="37500" x2="70417" y2="37500"/>
                        <a14:foregroundMark x1="63583" y1="45750" x2="63583" y2="45750"/>
                        <a14:foregroundMark x1="80167" y1="51833" x2="80167" y2="51833"/>
                        <a14:foregroundMark x1="76333" y1="45250" x2="76333" y2="45250"/>
                        <a14:foregroundMark x1="84333" y1="46750" x2="84333" y2="46750"/>
                        <a14:foregroundMark x1="84333" y1="46750" x2="84333" y2="46750"/>
                        <a14:foregroundMark x1="84583" y1="46750" x2="84583" y2="46750"/>
                        <a14:foregroundMark x1="84583" y1="46750" x2="84583" y2="46750"/>
                        <a14:foregroundMark x1="84583" y1="46750" x2="84583" y2="46750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78250" y1="39333" x2="78250" y2="39333"/>
                        <a14:foregroundMark x1="78250" y1="39333" x2="78250" y2="39333"/>
                        <a14:foregroundMark x1="78250" y1="39167" x2="78417" y2="38083"/>
                        <a14:foregroundMark x1="78833" y1="37917" x2="78833" y2="37917"/>
                        <a14:foregroundMark x1="78833" y1="37667" x2="78833" y2="37667"/>
                        <a14:foregroundMark x1="86917" y1="51250" x2="86917" y2="51250"/>
                        <a14:foregroundMark x1="84167" y1="55250" x2="84167" y2="55250"/>
                        <a14:foregroundMark x1="92000" y1="44667" x2="92000" y2="44667"/>
                        <a14:foregroundMark x1="94333" y1="48667" x2="94333" y2="48667"/>
                        <a14:foregroundMark x1="90917" y1="51417" x2="90917" y2="51417"/>
                        <a14:foregroundMark x1="94333" y1="54583" x2="94333" y2="54583"/>
                        <a14:foregroundMark x1="97667" y1="55000" x2="97667" y2="55000"/>
                        <a14:foregroundMark x1="94333" y1="59083" x2="94333" y2="59083"/>
                        <a14:foregroundMark x1="89417" y1="54833" x2="89417" y2="54833"/>
                        <a14:foregroundMark x1="86250" y1="58417" x2="86250" y2="58417"/>
                        <a14:foregroundMark x1="89833" y1="62833" x2="89833" y2="62833"/>
                        <a14:foregroundMark x1="85000" y1="54000" x2="85000" y2="54000"/>
                        <a14:foregroundMark x1="93250" y1="39750" x2="93250" y2="39750"/>
                        <a14:foregroundMark x1="93250" y1="39750" x2="93250" y2="39750"/>
                        <a14:foregroundMark x1="93250" y1="39750" x2="93250" y2="39750"/>
                        <a14:foregroundMark x1="74167" y1="55667" x2="74167" y2="55667"/>
                        <a14:foregroundMark x1="77417" y1="48917" x2="77417" y2="48917"/>
                        <a14:foregroundMark x1="92833" y1="46750" x2="92833" y2="46750"/>
                        <a14:foregroundMark x1="85667" y1="46583" x2="85667" y2="46583"/>
                        <a14:foregroundMark x1="60000" y1="57750" x2="60000" y2="57750"/>
                        <a14:foregroundMark x1="59417" y1="50583" x2="59417" y2="50583"/>
                        <a14:foregroundMark x1="57917" y1="54833" x2="57917" y2="54833"/>
                        <a14:foregroundMark x1="57250" y1="60917" x2="57250" y2="60917"/>
                        <a14:foregroundMark x1="53000" y1="59917" x2="53000" y2="59917"/>
                        <a14:foregroundMark x1="50083" y1="63250" x2="50083" y2="63250"/>
                        <a14:foregroundMark x1="47500" y1="58000" x2="47500" y2="58000"/>
                        <a14:foregroundMark x1="50750" y1="55000" x2="50750" y2="55000"/>
                        <a14:foregroundMark x1="47750" y1="49500" x2="47750" y2="49500"/>
                        <a14:foregroundMark x1="43500" y1="54417" x2="43500" y2="54417"/>
                        <a14:foregroundMark x1="39917" y1="58000" x2="39917" y2="58000"/>
                        <a14:foregroundMark x1="37833" y1="61167" x2="37833" y2="61167"/>
                        <a14:foregroundMark x1="32750" y1="61583" x2="32750" y2="61583"/>
                        <a14:foregroundMark x1="31417" y1="54417" x2="31417" y2="54417"/>
                        <a14:foregroundMark x1="35250" y1="39333" x2="35250" y2="39333"/>
                        <a14:foregroundMark x1="35250" y1="39333" x2="35250" y2="39333"/>
                        <a14:foregroundMark x1="23583" y1="42500" x2="23583" y2="42500"/>
                        <a14:foregroundMark x1="14083" y1="40667" x2="14083" y2="40667"/>
                        <a14:foregroundMark x1="4583" y1="45917" x2="4583" y2="45917"/>
                        <a14:foregroundMark x1="12167" y1="56917" x2="12167" y2="56917"/>
                        <a14:foregroundMark x1="12167" y1="50167" x2="12167" y2="50167"/>
                        <a14:foregroundMark x1="17667" y1="58417" x2="17667" y2="58417"/>
                        <a14:foregroundMark x1="10750" y1="60083" x2="10750" y2="60083"/>
                        <a14:foregroundMark x1="4583" y1="53333" x2="4583" y2="53333"/>
                        <a14:foregroundMark x1="45167" y1="52667" x2="45167" y2="52667"/>
                        <a14:foregroundMark x1="50250" y1="51667" x2="50250" y2="51667"/>
                        <a14:foregroundMark x1="53250" y1="52083" x2="53250" y2="52083"/>
                        <a14:foregroundMark x1="59000" y1="52917" x2="59000" y2="52917"/>
                        <a14:foregroundMark x1="71667" y1="60917" x2="71667" y2="60917"/>
                        <a14:foregroundMark x1="52000" y1="57750" x2="52000" y2="57750"/>
                        <a14:foregroundMark x1="21917" y1="42083" x2="21917" y2="42083"/>
                        <a14:foregroundMark x1="3750" y1="58583" x2="3750" y2="58583"/>
                        <a14:foregroundMark x1="10917" y1="54167" x2="10917" y2="54167"/>
                        <a14:foregroundMark x1="22750" y1="54417" x2="22750" y2="54417"/>
                        <a14:foregroundMark x1="34833" y1="51250" x2="34833" y2="51250"/>
                        <a14:foregroundMark x1="45000" y1="60333" x2="45000" y2="60333"/>
                        <a14:foregroundMark x1="58750" y1="64333" x2="58750" y2="64333"/>
                        <a14:foregroundMark x1="68250" y1="55417" x2="68250" y2="55417"/>
                        <a14:foregroundMark x1="76750" y1="57750" x2="76750" y2="57750"/>
                        <a14:foregroundMark x1="76750" y1="57750" x2="76750" y2="57750"/>
                        <a14:foregroundMark x1="84167" y1="60750" x2="84167" y2="60750"/>
                        <a14:foregroundMark x1="84167" y1="60750" x2="84167" y2="60750"/>
                        <a14:foregroundMark x1="92167" y1="62417" x2="92167" y2="62417"/>
                        <a14:foregroundMark x1="92167" y1="62417" x2="92167" y2="62417"/>
                        <a14:foregroundMark x1="35083" y1="48667" x2="35083" y2="48667"/>
                        <a14:foregroundMark x1="35083" y1="45917" x2="35083" y2="45917"/>
                        <a14:foregroundMark x1="34583" y1="65833" x2="34583" y2="65833"/>
                        <a14:foregroundMark x1="35083" y1="63500" x2="35083" y2="63500"/>
                        <a14:foregroundMark x1="34833" y1="59667" x2="34833" y2="59667"/>
                        <a14:foregroundMark x1="23583" y1="59667" x2="23583" y2="59667"/>
                        <a14:foregroundMark x1="23167" y1="57333" x2="23167" y2="57333"/>
                        <a14:foregroundMark x1="23000" y1="52500" x2="23000" y2="52500"/>
                        <a14:foregroundMark x1="22583" y1="48250" x2="22583" y2="48250"/>
                        <a14:foregroundMark x1="23167" y1="33000" x2="23167" y2="33000"/>
                        <a14:foregroundMark x1="22750" y1="38083" x2="22750" y2="38083"/>
                        <a14:foregroundMark x1="4167" y1="63500" x2="4167" y2="63500"/>
                        <a14:foregroundMark x1="3917" y1="57750" x2="3917" y2="57750"/>
                        <a14:foregroundMark x1="45000" y1="56750" x2="45000" y2="56750"/>
                        <a14:foregroundMark x1="44583" y1="62250" x2="44583" y2="62250"/>
                        <a14:foregroundMark x1="59167" y1="62417" x2="59167" y2="62417"/>
                        <a14:foregroundMark x1="59000" y1="60917" x2="59000" y2="60917"/>
                        <a14:foregroundMark x1="59417" y1="56750" x2="59417" y2="56750"/>
                        <a14:foregroundMark x1="50917" y1="65167" x2="50917" y2="65167"/>
                        <a14:foregroundMark x1="68250" y1="52250" x2="68250" y2="52250"/>
                        <a14:foregroundMark x1="67667" y1="48250" x2="67667" y2="48250"/>
                        <a14:foregroundMark x1="67000" y1="44417" x2="67000" y2="44417"/>
                        <a14:foregroundMark x1="68667" y1="60500" x2="68667" y2="60500"/>
                        <a14:foregroundMark x1="76750" y1="61167" x2="76750" y2="61167"/>
                        <a14:foregroundMark x1="76917" y1="53750" x2="76917" y2="53750"/>
                        <a14:foregroundMark x1="92167" y1="55833" x2="92167" y2="55833"/>
                        <a14:foregroundMark x1="92417" y1="54000" x2="92417" y2="54000"/>
                        <a14:foregroundMark x1="84583" y1="57750" x2="84583" y2="5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74" b="18353"/>
          <a:stretch/>
        </p:blipFill>
        <p:spPr>
          <a:xfrm>
            <a:off x="2661254" y="2547257"/>
            <a:ext cx="1910747" cy="77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1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51435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1" y="1371600"/>
            <a:ext cx="7329187" cy="291464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930335" y="335877"/>
            <a:ext cx="5715000" cy="627509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878" y="2249686"/>
            <a:ext cx="2425700" cy="644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49" y="2858946"/>
            <a:ext cx="5187950" cy="644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>
            <a:extLst>
              <a:ext uri="{FF2B5EF4-FFF2-40B4-BE49-F238E27FC236}">
                <a16:creationId xmlns=""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7404390" y="3676205"/>
            <a:ext cx="1153670" cy="84253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7406176" y="3678778"/>
            <a:ext cx="1178947" cy="88421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7406176" y="3683149"/>
            <a:ext cx="1195450" cy="89658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7419536" y="3698089"/>
            <a:ext cx="1168498" cy="87637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7419536" y="3689938"/>
            <a:ext cx="1223511" cy="91763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7391400" y="3668639"/>
            <a:ext cx="1267520" cy="9506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39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51435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1" y="1371600"/>
            <a:ext cx="7329187" cy="291464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930335" y="335877"/>
            <a:ext cx="5715000" cy="627509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878" y="2249686"/>
            <a:ext cx="2425700" cy="644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49" y="2858946"/>
            <a:ext cx="5187950" cy="644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Oval 20"/>
          <p:cNvSpPr/>
          <p:nvPr/>
        </p:nvSpPr>
        <p:spPr>
          <a:xfrm>
            <a:off x="1923921" y="2031122"/>
            <a:ext cx="2805413" cy="8572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86" y="3714750"/>
            <a:ext cx="1373503" cy="86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3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51435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1" y="1371600"/>
            <a:ext cx="7329187" cy="291464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930335" y="335877"/>
            <a:ext cx="5715000" cy="627509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02" y="1885950"/>
            <a:ext cx="5632450" cy="1092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60" y="2686050"/>
            <a:ext cx="2925763" cy="1092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Oval 25">
            <a:extLst>
              <a:ext uri="{FF2B5EF4-FFF2-40B4-BE49-F238E27FC236}">
                <a16:creationId xmlns=""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7404390" y="3676205"/>
            <a:ext cx="1153670" cy="84253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7406176" y="3678778"/>
            <a:ext cx="1178947" cy="88421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28" name="Oval 27">
            <a:extLst>
              <a:ext uri="{FF2B5EF4-FFF2-40B4-BE49-F238E27FC236}">
                <a16:creationId xmlns=""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7406176" y="3683149"/>
            <a:ext cx="1195450" cy="89658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7419536" y="3698089"/>
            <a:ext cx="1168498" cy="87637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7419536" y="3689938"/>
            <a:ext cx="1223511" cy="91763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7391400" y="3668639"/>
            <a:ext cx="1267520" cy="9506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59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51435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1" y="1371600"/>
            <a:ext cx="7329187" cy="291464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930335" y="335877"/>
            <a:ext cx="5715000" cy="627509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02" y="1885950"/>
            <a:ext cx="5632450" cy="1092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60" y="2686050"/>
            <a:ext cx="2925763" cy="1092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1527555" y="2742310"/>
            <a:ext cx="3392788" cy="10367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86" y="3714750"/>
            <a:ext cx="1373503" cy="86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6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130347"/>
            <a:ext cx="9144000" cy="4848606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xmlns="" id="{C355D9D6-D327-4801-B836-673FC9B59DB2}"/>
              </a:ext>
            </a:extLst>
          </p:cNvPr>
          <p:cNvSpPr/>
          <p:nvPr/>
        </p:nvSpPr>
        <p:spPr>
          <a:xfrm rot="20917577">
            <a:off x="7360177" y="-330341"/>
            <a:ext cx="1398626" cy="5785677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xmlns="" id="{23958F76-ED45-425F-8757-64C5E1ECDB88}"/>
              </a:ext>
            </a:extLst>
          </p:cNvPr>
          <p:cNvSpPr/>
          <p:nvPr/>
        </p:nvSpPr>
        <p:spPr>
          <a:xfrm>
            <a:off x="7959665" y="-147876"/>
            <a:ext cx="1398626" cy="5291376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376963"/>
            <a:ext cx="1081310" cy="10540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685402"/>
            <a:ext cx="1595592" cy="1510895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xmlns="" id="{C9A1E5F3-D85A-4C6C-9B33-9558C6450B9D}"/>
              </a:ext>
            </a:extLst>
          </p:cNvPr>
          <p:cNvSpPr/>
          <p:nvPr/>
        </p:nvSpPr>
        <p:spPr>
          <a:xfrm>
            <a:off x="1069922" y="-467405"/>
            <a:ext cx="1398626" cy="5785677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3169186"/>
            <a:ext cx="176572" cy="969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xmlns="" id="{C1F9012E-5944-41D2-8722-60B8C51A7F19}"/>
              </a:ext>
            </a:extLst>
          </p:cNvPr>
          <p:cNvSpPr/>
          <p:nvPr/>
        </p:nvSpPr>
        <p:spPr>
          <a:xfrm>
            <a:off x="212365" y="-147876"/>
            <a:ext cx="1398626" cy="5291376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3160640"/>
            <a:ext cx="0" cy="65260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4" y="3813244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3160640"/>
            <a:ext cx="0" cy="65260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BE6DDA6-0E8C-435D-8205-B87CBA55B29E}"/>
              </a:ext>
            </a:extLst>
          </p:cNvPr>
          <p:cNvSpPr/>
          <p:nvPr/>
        </p:nvSpPr>
        <p:spPr>
          <a:xfrm>
            <a:off x="1391998" y="2822307"/>
            <a:ext cx="4767065" cy="693758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405407" y="2822306"/>
            <a:ext cx="4376699" cy="69375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1862F506-E18A-4C34-BFEC-E5A2F5DC0554}"/>
              </a:ext>
            </a:extLst>
          </p:cNvPr>
          <p:cNvSpPr/>
          <p:nvPr/>
        </p:nvSpPr>
        <p:spPr>
          <a:xfrm>
            <a:off x="1460572" y="3621166"/>
            <a:ext cx="694641" cy="625401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EB461857-E04A-4DA5-BD17-CC3DD0397291}"/>
              </a:ext>
            </a:extLst>
          </p:cNvPr>
          <p:cNvSpPr/>
          <p:nvPr/>
        </p:nvSpPr>
        <p:spPr>
          <a:xfrm>
            <a:off x="6207205" y="4246567"/>
            <a:ext cx="538328" cy="46155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2A54360A-A42A-4475-A30E-000BF448B8ED}"/>
              </a:ext>
            </a:extLst>
          </p:cNvPr>
          <p:cNvSpPr/>
          <p:nvPr/>
        </p:nvSpPr>
        <p:spPr>
          <a:xfrm>
            <a:off x="3290774" y="3558272"/>
            <a:ext cx="327500" cy="28079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6F2C5C48-996A-41F0-BA86-111A906049E9}"/>
              </a:ext>
            </a:extLst>
          </p:cNvPr>
          <p:cNvSpPr/>
          <p:nvPr/>
        </p:nvSpPr>
        <p:spPr>
          <a:xfrm>
            <a:off x="2602655" y="916517"/>
            <a:ext cx="426037" cy="383570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49958" y="257032"/>
            <a:ext cx="4876800" cy="840177"/>
          </a:xfrm>
          <a:prstGeom prst="rect">
            <a:avLst/>
          </a:prstGeom>
          <a:solidFill>
            <a:srgbClr val="FF0000">
              <a:alpha val="6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HỌC HÔM NAY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 ĐÂY LÀ KẾT THÚC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7BDECB4D-FCBE-4DA0-91C1-FE019798055D}"/>
              </a:ext>
            </a:extLst>
          </p:cNvPr>
          <p:cNvSpPr/>
          <p:nvPr/>
        </p:nvSpPr>
        <p:spPr>
          <a:xfrm>
            <a:off x="5902730" y="2493382"/>
            <a:ext cx="553331" cy="461546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67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5" grpId="0" animBg="1"/>
      <p:bldP spid="38" grpId="0" animBg="1"/>
      <p:bldP spid="3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q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800100"/>
            <a:ext cx="7467600" cy="387086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28801" y="1943101"/>
            <a:ext cx="5918071" cy="197046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587435" y="314896"/>
            <a:ext cx="6400800" cy="627509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1: </a:t>
            </a:r>
          </a:p>
          <a:p>
            <a:pPr algn="ctr"/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517" y="1714500"/>
            <a:ext cx="4084637" cy="3068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22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65"/>
            <a:ext cx="9144000" cy="514121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05001" y="1949682"/>
            <a:ext cx="45719" cy="10221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28600" y="1141"/>
            <a:ext cx="6324600" cy="627509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1: </a:t>
            </a:r>
          </a:p>
          <a:p>
            <a:pPr algn="ctr"/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8" descr="bút chì - Bút chì thiết kế véc tơ png tải về - Miễn phí trong suốt Bút Chì 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5667" y1="78523" x2="85667" y2="78523"/>
                        <a14:foregroundMark x1="85667" y1="81591" x2="85667" y2="81591"/>
                        <a14:foregroundMark x1="80333" y1="84091" x2="80333" y2="84091"/>
                        <a14:foregroundMark x1="96000" y1="93068" x2="96000" y2="93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12775">
            <a:off x="2255119" y="1556265"/>
            <a:ext cx="2926850" cy="213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656436" y="1933707"/>
            <a:ext cx="45719" cy="10380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8" t="39822" r="4681" b="43124"/>
          <a:stretch/>
        </p:blipFill>
        <p:spPr>
          <a:xfrm>
            <a:off x="1838308" y="1882437"/>
            <a:ext cx="3921943" cy="628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1" y="3829050"/>
            <a:ext cx="1373503" cy="86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7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51435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=""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330341"/>
            <a:ext cx="1398626" cy="5785677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=""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47876"/>
            <a:ext cx="1398626" cy="5291376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376963"/>
            <a:ext cx="1081310" cy="10540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685402"/>
            <a:ext cx="1595592" cy="1510895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=""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467405"/>
            <a:ext cx="1398626" cy="5785677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3169186"/>
            <a:ext cx="176572" cy="969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=""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47876"/>
            <a:ext cx="1398626" cy="5291376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3160640"/>
            <a:ext cx="0" cy="65260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4" y="3813244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3160640"/>
            <a:ext cx="0" cy="65260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8" y="2822307"/>
            <a:ext cx="4767065" cy="693758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7" y="2822306"/>
            <a:ext cx="4376699" cy="69375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2: So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3621166"/>
            <a:ext cx="694641" cy="625401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4246567"/>
            <a:ext cx="538328" cy="46155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3558272"/>
            <a:ext cx="327500" cy="28079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5" y="916517"/>
            <a:ext cx="426037" cy="383570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30" y="2493382"/>
            <a:ext cx="553331" cy="461546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=""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1" y="-3901105"/>
            <a:ext cx="15832033" cy="10709747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=""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4" y="-3901105"/>
            <a:ext cx="15832033" cy="10709747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=""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4" y="-4072328"/>
            <a:ext cx="15832033" cy="10709747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=""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1" y="-4016667"/>
            <a:ext cx="15832033" cy="10709747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=""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1" y="-3914024"/>
            <a:ext cx="15832033" cy="10709747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36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q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800100"/>
            <a:ext cx="7467600" cy="387086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927606" y="2039947"/>
            <a:ext cx="5918071" cy="197046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983455" y="2333440"/>
            <a:ext cx="3942443" cy="506682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67201" y="2545999"/>
            <a:ext cx="1871713" cy="550148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19740" y="3143250"/>
            <a:ext cx="3733800" cy="564696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600200" y="314896"/>
            <a:ext cx="6477000" cy="627509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2: </a:t>
            </a:r>
          </a:p>
          <a:p>
            <a:pPr algn="ctr"/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4572000"/>
            <a:ext cx="6096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950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2"/>
            <a:ext cx="9144000" cy="51412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304800" y="1141"/>
            <a:ext cx="6400800" cy="627509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2: </a:t>
            </a:r>
          </a:p>
          <a:p>
            <a:pPr algn="ctr"/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1764847"/>
            <a:ext cx="7696200" cy="74295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2571750"/>
            <a:ext cx="7696200" cy="74295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438400" y="2743200"/>
            <a:ext cx="2527662" cy="74295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4139" y="1764847"/>
            <a:ext cx="45719" cy="15498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8130540" y="1764846"/>
            <a:ext cx="45719" cy="15498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572000"/>
            <a:ext cx="6096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349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2"/>
            <a:ext cx="9144000" cy="51412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304800" y="1141"/>
            <a:ext cx="6400799" cy="627509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2: </a:t>
            </a:r>
          </a:p>
          <a:p>
            <a:pPr algn="ctr"/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1764847"/>
            <a:ext cx="7696200" cy="74295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44139" y="2507797"/>
            <a:ext cx="2527662" cy="74295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9" y="1764847"/>
            <a:ext cx="45719" cy="1485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34792" y="1764847"/>
            <a:ext cx="45719" cy="1485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8102241" y="1764846"/>
            <a:ext cx="74018" cy="14859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4791" y="2507797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572000"/>
            <a:ext cx="6096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049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2"/>
            <a:ext cx="9144000" cy="51412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304800" y="1141"/>
            <a:ext cx="6477000" cy="627509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2: </a:t>
            </a:r>
          </a:p>
          <a:p>
            <a:pPr algn="ctr"/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998" y="1734911"/>
            <a:ext cx="7597505" cy="74295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89857" y="2743200"/>
            <a:ext cx="2490651" cy="74295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9" y="1485900"/>
            <a:ext cx="45719" cy="1257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34790" y="1485901"/>
            <a:ext cx="45719" cy="1257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8070671" y="1485901"/>
            <a:ext cx="45719" cy="1257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7331" y="2458811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10600" y="4572000"/>
            <a:ext cx="3810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524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50867E-6 L -0.004 -0.1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9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3|11.6|5.8|1.3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.7|3.6|19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4.5|2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3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4.2|6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525</Words>
  <Application>Microsoft Office PowerPoint</Application>
  <PresentationFormat>On-screen Show (16:9)</PresentationFormat>
  <Paragraphs>81</Paragraphs>
  <Slides>27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26</cp:revision>
  <dcterms:created xsi:type="dcterms:W3CDTF">2021-11-13T12:47:57Z</dcterms:created>
  <dcterms:modified xsi:type="dcterms:W3CDTF">2025-11-19T05:55:26Z</dcterms:modified>
</cp:coreProperties>
</file>