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3EA873-3692-408A-B6B5-8B491642F47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998" y="3729082"/>
            <a:ext cx="6124425" cy="114300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 tài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hận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nói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“con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gà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vi-V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vi-V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: Nhà trẻ D2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211" y="3429000"/>
            <a:ext cx="9144001" cy="6001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LĨNH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PHÁT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TRỂN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NHẬN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</a:p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BIẾT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TẬP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NÓI</a:t>
            </a:r>
          </a:p>
          <a:p>
            <a:pPr algn="ctr"/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4498" y="533400"/>
            <a:ext cx="421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</a:rPr>
              <a:t>UBND PHƯỜNG VIỆT HƯNG</a:t>
            </a:r>
          </a:p>
          <a:p>
            <a:pPr algn="ctr"/>
            <a:r>
              <a:rPr lang="vi-VN" b="1" dirty="0" smtClean="0">
                <a:solidFill>
                  <a:srgbClr val="FF0000"/>
                </a:solidFill>
              </a:rPr>
              <a:t>TRƯỜNG MẦM NON VIỆT HƯNG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28" y="1371600"/>
            <a:ext cx="789972" cy="7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" y="533400"/>
            <a:ext cx="8991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895600"/>
            <a:ext cx="5975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Tìm nhà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6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17" y="381000"/>
            <a:ext cx="8610601" cy="2895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685"/>
              </a:avLst>
            </a:prstTxWarp>
            <a:spAutoFit/>
          </a:bodyPr>
          <a:lstStyle/>
          <a:p>
            <a:pPr algn="ctr"/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MỜI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CÁC 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SÁT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7217" y="5065067"/>
            <a:ext cx="312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 ẢNH CON GÀ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Sun 7"/>
          <p:cNvSpPr/>
          <p:nvPr/>
        </p:nvSpPr>
        <p:spPr>
          <a:xfrm>
            <a:off x="966017" y="3048000"/>
            <a:ext cx="7086599" cy="3657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6916" y="4267200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 ẢNH CON GÀ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5257800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5" y="1676400"/>
            <a:ext cx="3657600" cy="4640211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1524000" y="277761"/>
            <a:ext cx="7162800" cy="15240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1. Con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con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16" y="1882775"/>
            <a:ext cx="6326568" cy="4572000"/>
          </a:xfrm>
        </p:spPr>
      </p:pic>
      <p:sp>
        <p:nvSpPr>
          <p:cNvPr id="7" name="Flowchart: Preparation 6"/>
          <p:cNvSpPr/>
          <p:nvPr/>
        </p:nvSpPr>
        <p:spPr>
          <a:xfrm>
            <a:off x="2172929" y="399730"/>
            <a:ext cx="4876800" cy="1429070"/>
          </a:xfrm>
          <a:prstGeom prst="flowChartPreparation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mái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2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5508522" cy="5562600"/>
          </a:xfrm>
        </p:spPr>
      </p:pic>
      <p:sp>
        <p:nvSpPr>
          <p:cNvPr id="6" name="Explosion 1 5"/>
          <p:cNvSpPr/>
          <p:nvPr/>
        </p:nvSpPr>
        <p:spPr>
          <a:xfrm>
            <a:off x="6194322" y="762000"/>
            <a:ext cx="2743200" cy="5742040"/>
          </a:xfrm>
          <a:prstGeom prst="irregularSeal1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ấp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trứng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7200"/>
            <a:ext cx="4648200" cy="594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4191000" cy="59436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962400" y="2286000"/>
            <a:ext cx="1981200" cy="2593848"/>
          </a:xfrm>
          <a:prstGeom prst="cloudCallou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kiến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ăn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2775"/>
            <a:ext cx="6781800" cy="4572000"/>
          </a:xfrm>
        </p:spPr>
      </p:pic>
      <p:sp>
        <p:nvSpPr>
          <p:cNvPr id="6" name="Pentagon 5"/>
          <p:cNvSpPr/>
          <p:nvPr/>
        </p:nvSpPr>
        <p:spPr>
          <a:xfrm>
            <a:off x="1905000" y="609600"/>
            <a:ext cx="5181600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mẹ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che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con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24000"/>
            <a:ext cx="6397829" cy="4273550"/>
          </a:xfrm>
        </p:spPr>
      </p:pic>
      <p:sp>
        <p:nvSpPr>
          <p:cNvPr id="7" name="7-Point Star 6"/>
          <p:cNvSpPr/>
          <p:nvPr/>
        </p:nvSpPr>
        <p:spPr>
          <a:xfrm>
            <a:off x="322006" y="744793"/>
            <a:ext cx="2649794" cy="5257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trống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0955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056888"/>
            <a:ext cx="5791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dục: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là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nuôi trong gia đình, gà trống đầu, mình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đuôi,và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còn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bộ lông rất đẹp và mượt , trên đầu là mào gà màu đỏ, mỏ gà thì nhọn giúp gà có thể mổ thóc đấy.Gà gáy ò ó o vào buổi sáng để đánh thức mọi người. Ngoài ra nuôi gà còn để lấy thịt, thịt gà là nguồn cung cấp thực phẩm rất tốt cho cơ thể con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người.Trong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còn có rất nhiều vật nuôi khác, các con hãy kể cho cô và các bạn gia đình con có nuôi con gì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‘Gà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vịt, chó, mèo, bò và nhiều các con vật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khác’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 đấy những con vật trên đều là vật nuôi trong gia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cung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cho ta thịt, trứng, giữ nhà, bắt chuột.Nên chúng ta phải biết yêu quý, chăm sóc và bảo vệ chúng nhé.</a:t>
            </a:r>
            <a:endParaRPr lang="vi-VN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08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</TotalTime>
  <Words>256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NHẬN BIẾT TẬP NÓI</dc:title>
  <dc:creator>Administrator</dc:creator>
  <cp:lastModifiedBy>Techsi.vn</cp:lastModifiedBy>
  <cp:revision>26</cp:revision>
  <dcterms:created xsi:type="dcterms:W3CDTF">2021-05-10T13:43:16Z</dcterms:created>
  <dcterms:modified xsi:type="dcterms:W3CDTF">2025-11-10T04:29:56Z</dcterms:modified>
</cp:coreProperties>
</file>