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4" r:id="rId3"/>
    <p:sldId id="270" r:id="rId4"/>
    <p:sldId id="256" r:id="rId5"/>
    <p:sldId id="261" r:id="rId6"/>
    <p:sldId id="271" r:id="rId7"/>
    <p:sldId id="275" r:id="rId8"/>
    <p:sldId id="259" r:id="rId9"/>
    <p:sldId id="260" r:id="rId10"/>
    <p:sldId id="276" r:id="rId11"/>
    <p:sldId id="272" r:id="rId12"/>
    <p:sldId id="266" r:id="rId13"/>
    <p:sldId id="273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FF99"/>
    <a:srgbClr val="00FFFF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6" autoAdjust="0"/>
    <p:restoredTop sz="94660"/>
  </p:normalViewPr>
  <p:slideViewPr>
    <p:cSldViewPr>
      <p:cViewPr varScale="1">
        <p:scale>
          <a:sx n="65" d="100"/>
          <a:sy n="65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95AAE1-7E81-3267-CF18-5EDD45677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80139C-0212-9CB3-367C-7F97770F5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58BBC0-1EE1-0BA5-6142-0E9897BEC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8D5BB-7808-4AE4-B576-2BDAAFFFEB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20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872907-BD25-C6BF-54F8-405FD9A5B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0B4B94-0B10-99CE-48B9-36B2670BBE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ADEDF9-FE81-F06F-8416-2EA4EDD830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E9D6C-895D-471B-9509-4D833DC95D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10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4B0360-326D-E87D-33E8-E1532744BA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DF7464-1ABF-4E6A-ABEF-28B312AD83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0A94B4-668E-5629-DF69-5CECECA37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FAE07-F809-4AE7-8C96-BC612391B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81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BD960D-3B52-F5FB-C4ED-2BDCAF2FFB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E195D9-9F85-E755-C5F2-C74DA21F6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823A42-D7E4-9E0A-EDF6-1641978C18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F73AB-DE14-43B3-A560-5D1D66B570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0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A28EE5-87E5-E43E-C7B3-FCEE17A746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179BA1-F300-4022-4192-2B65A3FE6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0F40EF-01C7-BD41-5E84-DFD0B6D66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08F86-FD9A-4B5F-ABED-B04E26E4D9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79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3980-5A4D-2F2E-9E5E-C192FEC36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B30CF0-0690-5797-7B72-ACDA6568B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79E30-6B17-1328-98FB-BB419440B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FCDC1-233F-44BD-AB2D-16748AE33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21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D88128-C552-3B45-DE11-B6CC4A2D0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F47707-E77C-75B6-BCE3-7189C84CD3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D84780-1739-4CA7-D5F7-18079DCDC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9A325-5FED-4EF5-9682-C912562B44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98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06EE3D-864F-F228-D941-1682B946A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91A3234-9FC6-BA9C-E023-24A11E5E29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446AAB-CD10-B31B-9C31-B5542C4A36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B46F0-B13F-4769-9CC7-E6CD48F65D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6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1E0758-9BAC-C9B4-A94B-8B3A508CD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5C1792-C82D-0D7C-901A-ACEC6DE0A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D990DC-4DC7-B852-E454-9C4D4FF871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DF6E5-45F3-4A53-BE0F-FF528F387C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87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63B83A-008F-DD12-0B4D-B11D460692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350594-1BA6-B413-5BD1-CA6E600770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DFB6B6-A64B-FE66-9AE5-352045416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27AF1-C5F5-46E0-96AA-183CDFD74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39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86DBA-1E09-9F4E-76EE-B4BAD502AF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02B850-1555-E555-4261-68414E102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3D2EAF-5E5E-9FC7-1D6C-D36ED16CA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317B0-085B-4536-A4C4-712C93A1F6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09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6D5FF3-7EA8-6731-7BCF-9FED457C2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3EF865-9665-BD3A-8A65-6091587E8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6F335A4-FB1E-8BAB-2433-1040C4C9C9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5C7684-B924-E9D5-1320-2B149E22C8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116371-E290-8AB7-019E-F129E90764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E85A149-5405-4D51-9746-4C468EE5B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2B5FE90A-EEB4-07FF-6489-86300C7F4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85B7D52-0211-FD13-2A27-861F2A18D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290513"/>
            <a:ext cx="411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VIỆT H</a:t>
            </a: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</a:t>
            </a: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2051" name="TextBox 4">
            <a:extLst>
              <a:ext uri="{FF2B5EF4-FFF2-40B4-BE49-F238E27FC236}">
                <a16:creationId xmlns:a16="http://schemas.microsoft.com/office/drawing/2014/main" id="{A914E305-33BB-2C28-7671-A1968028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2968625"/>
            <a:ext cx="6726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Đôi bàn tay, đôi bàn chân</a:t>
            </a:r>
          </a:p>
        </p:txBody>
      </p:sp>
      <p:sp>
        <p:nvSpPr>
          <p:cNvPr id="2052" name="TextBox 5">
            <a:extLst>
              <a:ext uri="{FF2B5EF4-FFF2-40B4-BE49-F238E27FC236}">
                <a16:creationId xmlns:a16="http://schemas.microsoft.com/office/drawing/2014/main" id="{40A89694-9F80-75D0-7968-FB4C47037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988" y="3805238"/>
            <a:ext cx="4911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3 - 4 tuổi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20 - 25 phút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Thúy Hòa</a:t>
            </a:r>
          </a:p>
        </p:txBody>
      </p:sp>
      <p:sp>
        <p:nvSpPr>
          <p:cNvPr id="2053" name="TextBox 6">
            <a:extLst>
              <a:ext uri="{FF2B5EF4-FFF2-40B4-BE49-F238E27FC236}">
                <a16:creationId xmlns:a16="http://schemas.microsoft.com/office/drawing/2014/main" id="{5CA6B6D6-DCF7-9E64-EA97-B7DE15FE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811838"/>
            <a:ext cx="335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2025 - 2026</a:t>
            </a:r>
          </a:p>
        </p:txBody>
      </p:sp>
      <p:sp>
        <p:nvSpPr>
          <p:cNvPr id="2054" name="TextBox 7">
            <a:extLst>
              <a:ext uri="{FF2B5EF4-FFF2-40B4-BE49-F238E27FC236}">
                <a16:creationId xmlns:a16="http://schemas.microsoft.com/office/drawing/2014/main" id="{2686946D-E529-29C4-1390-CCA8213F8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462213"/>
            <a:ext cx="5630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</p:txBody>
      </p:sp>
      <p:pic>
        <p:nvPicPr>
          <p:cNvPr id="2055" name="Picture 2">
            <a:extLst>
              <a:ext uri="{FF2B5EF4-FFF2-40B4-BE49-F238E27FC236}">
                <a16:creationId xmlns:a16="http://schemas.microsoft.com/office/drawing/2014/main" id="{2936B605-8D9C-1EE7-3ACB-0D35FF55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1073150"/>
            <a:ext cx="11430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51" grpId="0"/>
      <p:bldP spid="2052" grpId="0"/>
      <p:bldP spid="2053" grpId="0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3565D930-7E45-9518-9C76-9281E73D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>
            <a:extLst>
              <a:ext uri="{FF2B5EF4-FFF2-40B4-BE49-F238E27FC236}">
                <a16:creationId xmlns:a16="http://schemas.microsoft.com/office/drawing/2014/main" id="{2A5B4204-ACB8-74B3-C1B5-717CB3AD8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936875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“ĐÔI CHÂN VUI VẺ”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D2CC140A-47CE-F9B5-D649-56D2A887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3">
            <a:extLst>
              <a:ext uri="{FF2B5EF4-FFF2-40B4-BE49-F238E27FC236}">
                <a16:creationId xmlns:a16="http://schemas.microsoft.com/office/drawing/2014/main" id="{3909966C-CFCA-463C-FC88-5AE9342E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936875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“ĐÔI CHÂN VUI VẺ”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78F62A4A-22B3-B90A-72AA-5061CF09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7B81B24C-0ABB-8584-6B60-FEF98AFDA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946400"/>
            <a:ext cx="6934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“ĐỘI NÀO GIỎI NHẤT”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E77846C4-AE4C-FA69-4EA2-35D59488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D8361A-AC79-CEA9-8DE2-50ED141A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24075">
            <a:off x="1757111" y="458646"/>
            <a:ext cx="7498080" cy="4686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C183DC4F-65DE-6F3F-9784-1B9467D73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457200"/>
            <a:ext cx="115062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id="{A2A7671F-75CA-C704-6B38-9BEE15A64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200400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cùng trẻ</a:t>
            </a:r>
          </a:p>
        </p:txBody>
      </p: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21C2AD58-DFB9-21E9-4CC4-F3101214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143001"/>
            <a:ext cx="7010400" cy="524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TextBox 4">
            <a:extLst>
              <a:ext uri="{FF2B5EF4-FFF2-40B4-BE49-F238E27FC236}">
                <a16:creationId xmlns:a16="http://schemas.microsoft.com/office/drawing/2014/main" id="{61D2851D-7C3F-72F7-3D8C-0CCD55DC5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49225"/>
            <a:ext cx="5181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sát: Đôi bàn tay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Hơn 253.500 Lòng Bàn Tay ảnh, hình chụp &amp; hình ảnh trả phí ...">
            <a:extLst>
              <a:ext uri="{FF2B5EF4-FFF2-40B4-BE49-F238E27FC236}">
                <a16:creationId xmlns:a16="http://schemas.microsoft.com/office/drawing/2014/main" id="{D1CC7A29-E7BB-04D2-D466-75520FF1D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569913"/>
            <a:ext cx="6627812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4">
            <a:extLst>
              <a:ext uri="{FF2B5EF4-FFF2-40B4-BE49-F238E27FC236}">
                <a16:creationId xmlns:a16="http://schemas.microsoft.com/office/drawing/2014/main" id="{B58F1719-5B21-4BAD-3F08-779C5BEC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06400"/>
            <a:ext cx="670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000" b="1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22788F-FE65-14A9-6FDC-39DEDA246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581" flipH="1" flipV="1">
            <a:off x="6842125" y="1616075"/>
            <a:ext cx="9128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DE294-D2B1-7CA0-3B3A-7801C356F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738" y="1714500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Ngãn trá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5583E2-039A-E3D1-16D9-41CCAC45C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7088" y="4037013"/>
            <a:ext cx="1981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Ngãn c¸i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581A1-839B-FB11-D5D1-C1126CC0F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2581" flipH="1" flipV="1">
            <a:off x="7843838" y="3538538"/>
            <a:ext cx="9271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DD626E1-07C3-5A39-5288-EDA1A2AA2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275" y="790575"/>
            <a:ext cx="228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Ngãn gi­ữa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21C0F4-F5EB-EE94-3D46-52344EEB9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812800"/>
            <a:ext cx="898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B6C080-A765-AA8D-D930-CA90794E7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674938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Ngãn ót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6D116A-23CD-ADC2-1615-9F707938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935" flipV="1">
            <a:off x="3825875" y="2273300"/>
            <a:ext cx="106203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224324-96CB-146A-058F-0F505ED29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935" flipV="1">
            <a:off x="4330700" y="1284288"/>
            <a:ext cx="113347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735EB7-723D-61E5-AEB9-BEC3004E2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296988"/>
            <a:ext cx="228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Ngãn bªn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1" grpId="0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>
            <a:extLst>
              <a:ext uri="{FF2B5EF4-FFF2-40B4-BE49-F238E27FC236}">
                <a16:creationId xmlns:a16="http://schemas.microsoft.com/office/drawing/2014/main" id="{46F84371-AC34-8CD1-EE91-04EBFFE41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0"/>
            <a:ext cx="67262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của đôi bàn tay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5434B-FC3C-684D-4097-0AA4C9D8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3278188"/>
            <a:ext cx="3678237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3349B-303B-C195-256C-29B6713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244475"/>
            <a:ext cx="34417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AA053-ECE9-5519-A504-2619859B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279400"/>
            <a:ext cx="35274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1ADE21-A02D-741E-8DCE-F5246719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3429000"/>
            <a:ext cx="37734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A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33B9C9-08E4-0B71-9705-6D415D21C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40100"/>
            <a:ext cx="3611563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A581A-F66B-27E9-4AF5-B8EE01B4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3503613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DDB0C-80F2-3F4A-8214-21C927952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11125"/>
            <a:ext cx="3656013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89C18-5AAB-6523-126C-CFD808DD5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-111125"/>
            <a:ext cx="37417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7712E1AF-4312-701D-68EF-2FB0CE17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28600"/>
            <a:ext cx="88392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AB5B6DBB-84F4-0C4D-BF65-2F7BEE6E6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905000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sát, đàm thoại,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đôi bàn chân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>
            <a:extLst>
              <a:ext uri="{FF2B5EF4-FFF2-40B4-BE49-F238E27FC236}">
                <a16:creationId xmlns:a16="http://schemas.microsoft.com/office/drawing/2014/main" id="{2C0211AD-A3CD-82C7-4CED-B28FC9ED3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76200"/>
            <a:ext cx="51165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hoạt động của đôi bàn chân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C4CD39-35BF-7F22-03E0-7AC838CA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675"/>
            <a:ext cx="34988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6C33A1-275C-15F2-BD96-0B698BE99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320675"/>
            <a:ext cx="3390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64F007-91BE-5331-6499-4E031E5D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43275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DCAFA-AC7A-1287-CC07-3C9581D3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3178175"/>
            <a:ext cx="38512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9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CE728-9E31-41F2-FDD0-C7A94811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2400"/>
            <a:ext cx="38100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1D387-575A-50F0-2812-35116422C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D0ECC5-CBF5-752F-2C35-9D938A30D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0480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141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.VnAvant</vt:lpstr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Administrator</cp:lastModifiedBy>
  <cp:revision>48</cp:revision>
  <dcterms:created xsi:type="dcterms:W3CDTF">2017-10-17T12:35:57Z</dcterms:created>
  <dcterms:modified xsi:type="dcterms:W3CDTF">2025-11-10T05:36:28Z</dcterms:modified>
</cp:coreProperties>
</file>