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5" r:id="rId4"/>
    <p:sldId id="266" r:id="rId5"/>
    <p:sldId id="267" r:id="rId6"/>
    <p:sldId id="26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5306-E971-4886-B374-8BE1E45D3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56EB4-6710-4BC8-B939-F2AE03AD3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B17CF-4A94-4AA8-85AF-C3F3B21DE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71415-BFEF-4164-A83E-D9A59B4F1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82B77-F6C2-40F2-B307-5ED251B9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8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D78DF-D453-4304-BDEF-3A69FC598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9736A-462E-48AC-BD05-FA839302D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7000E-93F6-4C90-A6AC-D958DE89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02FE6-55F4-4E5F-91FF-C4254520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F17B2-0FDC-4599-B09C-06D3610F9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2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CF59B2-8918-4E93-9FA6-E1A49D963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CF5414-2289-45B1-A01F-4BD575367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AC07F-71E8-4124-B32C-69C71F47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115CF-5A5F-41F8-BEA5-F682E6F2C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46821-C207-4C74-89A0-CD2FA00C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2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51AFC-EF15-433E-A38C-10408672F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42CC2-26B8-47FF-8115-300EDD809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DD8AE-E022-4F98-94A2-1D84777F2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3568C-5EBF-4B4F-B7FD-B234E6E51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EB95-DE38-475F-9BDA-5FD7B4C3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6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95BBC-4BEB-4ED1-B7DD-68A6B17D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C93BD-5256-4718-93C2-16D38B222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E7240-251A-40A9-9C62-8D0305254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0FC6A-D98B-4683-A17D-B1A4235D4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335A7-6FCB-4709-8474-C3AAD6B0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2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90FE-2792-48F5-9170-B9BB26D1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DD6E0-5AA4-4DC5-90AB-E79E9C956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68CC8-A39D-4BD7-8984-494FFB9BF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A4FFB-9BB1-4D1B-BBCC-4D5F941F1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43660-39B9-4CB5-9363-A560653F8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0DFB6-DA96-4E5B-AC2C-D0EC110D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8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2D6BD-A73D-434D-B3D8-68C43E4CF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606C9-632E-4383-B0CB-747082CEB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DA7B3-CB0C-4EBF-912C-4A48BDB02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46E516-9DF2-4DAA-9AE0-AD5D0AB973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74238-3C7A-4B0C-A346-D055D46B3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AA6801-FCD5-4F20-B233-F9DF145D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54CA6D-19FF-4289-84E2-7844E0BF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ED170C-D2FF-4978-B850-13EF4C03F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19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F5D60-8983-45D0-B6AD-9365089C5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05D69-6BDF-41EF-AFBF-D5101410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3142F-A71E-401F-A0E0-2B2C4EA6A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3F7B6-C63F-48DA-9B18-2E4CA715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1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A9C451-0646-48B3-81B3-D35532A4C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E8DD7-8AC8-4D5B-A6A9-D97E609DC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9C11A-8B23-4928-BFE5-5858D279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5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947E7-3844-46E7-809D-DBA6AB294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4ACC-7C40-4F2B-BE63-26D5C236D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C44AA-CFD1-4BDF-8E09-0AE2CBD54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8EE887-3AEB-4A0B-A3EA-680BA9536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53128-6C6E-4B39-99D7-5825BCFE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45D66-34C7-4A92-B462-0B8ABE89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3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772E-F031-4BE0-91D6-11B4CC3F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CD8B4E-9A2D-43E3-B01E-1A09D5AF9F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224F3-0A0C-4A0E-88A3-100D9D343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F044C-FD8C-4E7D-8AEC-C836C6A2C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463E-C5F7-45CC-ACF5-C92B69143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DD7A0-18BB-4EE3-AC22-7CC4A0DE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5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9CDD8D-924A-4D0F-AD3F-0087FA1E8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CCD7E-E1B4-4E17-BED0-ABB689196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443DA-2ED2-4ABA-BE0E-8409E3677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0FF74-D219-4955-AE01-36189999307E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1CF45-18C5-4093-8DED-412288E3C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A204F-6F1A-4433-862A-7F7B73B61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633DCF4-64CF-43C5-B953-12DE7F9DAE6E}"/>
              </a:ext>
            </a:extLst>
          </p:cNvPr>
          <p:cNvSpPr txBox="1"/>
          <p:nvPr/>
        </p:nvSpPr>
        <p:spPr>
          <a:xfrm>
            <a:off x="3669007" y="384313"/>
            <a:ext cx="5348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VIỆT HƯNG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NONVIỆT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A556A-199C-4B12-9853-713D921F414D}"/>
              </a:ext>
            </a:extLst>
          </p:cNvPr>
          <p:cNvSpPr txBox="1"/>
          <p:nvPr/>
        </p:nvSpPr>
        <p:spPr>
          <a:xfrm>
            <a:off x="2706599" y="2394311"/>
            <a:ext cx="7582525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KỸ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SỐNG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tuổi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2" descr="A logo of a book with two children&#10;&#10;AI-generated content may be incorrect.">
            <a:extLst>
              <a:ext uri="{FF2B5EF4-FFF2-40B4-BE49-F238E27FC236}">
                <a16:creationId xmlns:a16="http://schemas.microsoft.com/office/drawing/2014/main" id="{21B55D42-43FC-8C5D-C625-9DB4B61FF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42" y="1143036"/>
            <a:ext cx="1200437" cy="120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55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091E05-B131-71BE-650A-96E4BF723845}"/>
              </a:ext>
            </a:extLst>
          </p:cNvPr>
          <p:cNvSpPr txBox="1"/>
          <p:nvPr/>
        </p:nvSpPr>
        <p:spPr>
          <a:xfrm>
            <a:off x="2532183" y="1828800"/>
            <a:ext cx="6935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nói về những người thân trong gia đình</a:t>
            </a:r>
          </a:p>
        </p:txBody>
      </p:sp>
    </p:spTree>
    <p:extLst>
      <p:ext uri="{BB962C8B-B14F-4D97-AF65-F5344CB8AC3E}">
        <p14:creationId xmlns:p14="http://schemas.microsoft.com/office/powerpoint/2010/main" val="1923454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Vinacartoon] Không Nên Mở Cửa Cho Người Lạ - Vina Cartoon">
            <a:hlinkClick r:id="" action="ppaction://media"/>
            <a:extLst>
              <a:ext uri="{FF2B5EF4-FFF2-40B4-BE49-F238E27FC236}">
                <a16:creationId xmlns:a16="http://schemas.microsoft.com/office/drawing/2014/main" id="{A7EA16B0-AAC4-47B8-B03B-C1772BF62D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8801" y="0"/>
            <a:ext cx="15777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6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73F905-CA2E-4986-9C68-BBA1E9603525}"/>
              </a:ext>
            </a:extLst>
          </p:cNvPr>
          <p:cNvSpPr txBox="1"/>
          <p:nvPr/>
        </p:nvSpPr>
        <p:spPr>
          <a:xfrm>
            <a:off x="2915691" y="208290"/>
            <a:ext cx="37914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</a:p>
        </p:txBody>
      </p:sp>
      <p:pic>
        <p:nvPicPr>
          <p:cNvPr id="5" name="Picture 4" descr="A cartoon child sitting in a chair&#10;&#10;AI-generated content may be incorrect.">
            <a:extLst>
              <a:ext uri="{FF2B5EF4-FFF2-40B4-BE49-F238E27FC236}">
                <a16:creationId xmlns:a16="http://schemas.microsoft.com/office/drawing/2014/main" id="{32865F12-3052-16ED-57AB-2112916FB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r="8604"/>
          <a:stretch>
            <a:fillRect/>
          </a:stretch>
        </p:blipFill>
        <p:spPr>
          <a:xfrm>
            <a:off x="2238704" y="1191426"/>
            <a:ext cx="8503085" cy="566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08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9451E9-331B-4D52-A552-8D93CA66FD18}"/>
              </a:ext>
            </a:extLst>
          </p:cNvPr>
          <p:cNvSpPr txBox="1"/>
          <p:nvPr/>
        </p:nvSpPr>
        <p:spPr>
          <a:xfrm>
            <a:off x="1749286" y="152208"/>
            <a:ext cx="95813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+ Ai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Na?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vi-VN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 Na có mở cửa cho người lạ vào không?</a:t>
            </a:r>
            <a:endParaRPr lang="en-US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06476-49A8-4902-9331-D6F6BDEB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86" y="1040730"/>
            <a:ext cx="10310192" cy="566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1CD47-4ED6-4D27-A938-21A664CE548D}"/>
              </a:ext>
            </a:extLst>
          </p:cNvPr>
          <p:cNvSpPr txBox="1"/>
          <p:nvPr/>
        </p:nvSpPr>
        <p:spPr>
          <a:xfrm>
            <a:off x="2787665" y="172278"/>
            <a:ext cx="4390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90720-92C9-412D-8F6E-C3714E08C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59" y="818608"/>
            <a:ext cx="3721376" cy="2163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69B26-3A55-45D8-B93E-B03A3D8E8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666" y="3049201"/>
            <a:ext cx="918338" cy="759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76F5E-E9B9-453A-8870-FF3D083D9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373" y="818608"/>
            <a:ext cx="3617392" cy="21631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D4171-916E-4792-81DB-F587E19B9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138" y="3004085"/>
            <a:ext cx="803456" cy="8047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585D7B-9337-410A-AC5E-525E40D3D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8503" y="866232"/>
            <a:ext cx="4105238" cy="2115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19B304-0A83-4231-BAAA-DA036E34B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6831" y="2992879"/>
            <a:ext cx="803457" cy="803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908616-9FA6-4412-BA95-278384726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1952" y="6137173"/>
            <a:ext cx="761781" cy="761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A471C1-A177-4C41-A3FA-3FE048639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6530" y="6039392"/>
            <a:ext cx="863474" cy="713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A5E2D5-7791-4043-A5F9-9CA66305F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5119" y="6088466"/>
            <a:ext cx="863475" cy="7131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6A41F7-0246-46DB-8DDE-E6C5CBFCC1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2765" y="3896267"/>
            <a:ext cx="4101329" cy="22209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C438C-315F-408A-B2D1-5AD5679D2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7369" y="3896268"/>
            <a:ext cx="3525395" cy="2220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C78287-B703-4564-9919-6A6C22E015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462" y="3896266"/>
            <a:ext cx="3754173" cy="216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0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84</Words>
  <Application>Microsoft Office PowerPoint</Application>
  <PresentationFormat>Widescreen</PresentationFormat>
  <Paragraphs>13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LopC2</dc:creator>
  <cp:lastModifiedBy>Administrator</cp:lastModifiedBy>
  <cp:revision>25</cp:revision>
  <dcterms:created xsi:type="dcterms:W3CDTF">2020-12-16T10:54:42Z</dcterms:created>
  <dcterms:modified xsi:type="dcterms:W3CDTF">2025-10-08T03:23:08Z</dcterms:modified>
</cp:coreProperties>
</file>