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4" r:id="rId4"/>
    <p:sldId id="267" r:id="rId5"/>
    <p:sldId id="266" r:id="rId6"/>
    <p:sldId id="258" r:id="rId7"/>
    <p:sldId id="263" r:id="rId8"/>
    <p:sldId id="259" r:id="rId9"/>
    <p:sldId id="260" r:id="rId10"/>
    <p:sldId id="26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951D-2FAC-48E5-8DD9-CC4938E4B768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F3FFDB-71CC-1756-5945-52B6A5CC6434}"/>
              </a:ext>
            </a:extLst>
          </p:cNvPr>
          <p:cNvSpPr txBox="1"/>
          <p:nvPr/>
        </p:nvSpPr>
        <p:spPr>
          <a:xfrm>
            <a:off x="438150" y="1351508"/>
            <a:ext cx="82677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ĐỀ TÀI:</a:t>
            </a:r>
          </a:p>
          <a:p>
            <a:pPr algn="ctr"/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 hát: Em tập lái ô tô</a:t>
            </a:r>
          </a:p>
          <a:p>
            <a:pPr algn="ctr"/>
            <a:r>
              <a:rPr lang="en-US" sz="36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Mẫu giáo bé</a:t>
            </a:r>
          </a:p>
          <a:p>
            <a:pPr algn="ctr"/>
            <a:endParaRPr lang="en-US" sz="2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A logo of a book with two children&#10;&#10;AI-generated content may be incorrect.">
            <a:extLst>
              <a:ext uri="{FF2B5EF4-FFF2-40B4-BE49-F238E27FC236}">
                <a16:creationId xmlns:a16="http://schemas.microsoft.com/office/drawing/2014/main" id="{B52DEB0D-6313-798E-A5A8-E3FBB6B5E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96" y="914400"/>
            <a:ext cx="1345803" cy="1345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4BBE5-72F2-6991-F495-3F75243319C4}"/>
              </a:ext>
            </a:extLst>
          </p:cNvPr>
          <p:cNvSpPr txBox="1"/>
          <p:nvPr/>
        </p:nvSpPr>
        <p:spPr>
          <a:xfrm>
            <a:off x="2133598" y="159239"/>
            <a:ext cx="4876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</p:spTree>
    <p:extLst>
      <p:ext uri="{BB962C8B-B14F-4D97-AF65-F5344CB8AC3E}">
        <p14:creationId xmlns:p14="http://schemas.microsoft.com/office/powerpoint/2010/main" val="134508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48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981200"/>
            <a:ext cx="68905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CHĂM NGOAN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860" y="1524000"/>
            <a:ext cx="7290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Trò chuyện về một số PTGT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23679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6492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ội dung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3625"/>
          </a:xfrm>
        </p:spPr>
      </p:pic>
    </p:spTree>
    <p:extLst>
      <p:ext uri="{BB962C8B-B14F-4D97-AF65-F5344CB8AC3E}">
        <p14:creationId xmlns:p14="http://schemas.microsoft.com/office/powerpoint/2010/main" val="19176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1676400"/>
            <a:ext cx="55242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DẠY HÁT</a:t>
            </a:r>
          </a:p>
          <a:p>
            <a:pPr algn="ctr"/>
            <a:endParaRPr lang="en-US" sz="48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TẬP LÁI Ô TÔ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5237" y="62606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val="8706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730276"/>
            <a:ext cx="88456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 DẠY HÁT VÀ PHÂN TÍCH </a:t>
            </a:r>
          </a:p>
          <a:p>
            <a:pPr algn="ctr"/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 VẬN 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0389" y="4185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582846"/>
            <a:ext cx="8077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hát: Em đi qua ngã tư đường phố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89</Words>
  <Application>Microsoft Office PowerPoint</Application>
  <PresentationFormat>On-screen Show (4:3)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20-8-2010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Administrator</cp:lastModifiedBy>
  <cp:revision>39</cp:revision>
  <dcterms:created xsi:type="dcterms:W3CDTF">2015-09-08T13:19:41Z</dcterms:created>
  <dcterms:modified xsi:type="dcterms:W3CDTF">2025-09-08T06:30:00Z</dcterms:modified>
</cp:coreProperties>
</file>