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5" r:id="rId3"/>
    <p:sldId id="283" r:id="rId4"/>
    <p:sldId id="358" r:id="rId5"/>
    <p:sldId id="360" r:id="rId6"/>
    <p:sldId id="308" r:id="rId7"/>
    <p:sldId id="367" r:id="rId8"/>
    <p:sldId id="366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68" r:id="rId17"/>
    <p:sldId id="376" r:id="rId18"/>
    <p:sldId id="269" r:id="rId19"/>
    <p:sldId id="268" r:id="rId20"/>
    <p:sldId id="377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DD9BF-30C3-475D-8233-CB961B4F031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5DE1-0609-4458-9BDC-C723D7ADA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643C8-9026-DEE8-9147-4EFE939F1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2C404C-39AB-8F75-002E-B02E08DF7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43A9-5AA1-4E81-98C1-A5260F94C6C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32592554-2AAF-9A0E-C1E1-7FCE27402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F07040B-950A-BF93-AB55-E05031873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6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1CEB-7977-B964-CCD7-CC9601555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93A6-DDEC-46CA-8656-64B41E935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91DE9-E624-1026-4D29-BA8EB1C6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EBC50-3D74-B60B-7A0D-7F767FB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007E-A361-56CE-5E81-70CF1F1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4ECB-1E9B-3EDE-204C-7919F6FD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DF561-F60B-E3CE-B892-C1A4A7614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49F34-AB13-B96F-3C1E-EA5DC1BA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12DAB-02BB-B4FD-3854-EC1757D3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CEBCE-D4C2-5CE1-38B5-E5AD08BD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F680-8C56-02A1-ECF9-B94BE947A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5AD94-453B-6FBC-099E-18C485810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4DE7A-8881-02BC-D942-48A9D185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7E47-8EDD-945D-1B5E-E3F20426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5765B-DE23-4440-7D0C-583CCA7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CDA7E9-6A3D-61C5-6BB8-64C7C3D0987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7AD0F-B7A5-1677-BCC0-52683DF9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BDFF2-1D17-AE23-8F9C-7E76C242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B3D5-AC13-D035-332E-F24197FD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1EE8B8F-57E1-4607-B4F8-2D39FB306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9E01-97CC-65EA-9D0B-0F2A030C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5CF1-1CE2-9D65-7AB2-B0097BD07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33CE6-7F88-EFE7-AE04-3EC1E823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3092-A849-118C-CB9F-B50CB308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A17A0-18F2-F857-BEF8-49B0177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7A2D-E40A-B40E-519E-88888C9E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B77C0-F66B-B187-A9F2-AF5E040D3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F59DD-8BED-70A5-99F8-AD8E72D0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7839-7B69-B0D2-7F43-348DC8B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16EF-6B84-D87F-B388-1BC93E71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A06F-0CF4-52EC-F99A-180691BF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751D-B987-70B6-8DE2-0418143BD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F7240-C348-6F07-67A7-A3211E442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0ABBE-CDCC-12FC-D56A-F150377C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21115-A4FE-4191-6127-F3328941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88362-91F9-896A-50B8-408F8F93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2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FF79-3033-B7CD-09E9-553E292A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5125A-4FFF-B20F-2A46-3940B517F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10646-2A63-9BE9-8663-3A059B25C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22561-1A6B-564A-BA93-3E0193B31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2C942-B62F-9174-E788-AADC1AB4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635EC-B049-41FF-0FA3-0A4E22FC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1F59E-1D92-9761-E11F-6608CBA9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DBE10-2A0C-5720-7D8C-896A1954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6C77-51E3-4966-8FB0-2DC0B3CF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E4C9B-9C19-8FA9-B8E0-5C727EBE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670BB-1A50-DDA2-2F23-25E74551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95408-EE4A-6A06-97FD-8C859012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1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760F2-AA4D-AA98-1DFA-F5853FF2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C1947-B07B-CF11-34BA-937FF645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38120-6E78-27B5-3073-5ED11209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1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CF44-A727-A726-8307-3E32743E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65BA-5797-0272-11B5-0B6B4FEA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68EFB-04AA-2E21-90AA-6B3E26502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6A533-CFD3-CC2F-1369-7ABD691A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BB968-25A4-183E-181E-E5CBDF6B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C32E8-3F92-5DBD-760F-40A0CADC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E762-5940-C2EE-D350-D3CC1B74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40882-76D8-1902-4E07-D1F85F48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C3987-8A13-ADD4-4704-81D4E8BC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504B8-0874-949B-124B-A163BDDB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70730-8894-A2F1-6214-E78691D8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B361D-4870-2C87-BBFD-37470C0D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0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3931F-2546-6065-C538-000F1B45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CD618-F2F6-9B05-852A-6A9D88857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2F88-B690-9ADC-77F5-A9E945DD4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3158-CAC9-47B5-B3EB-AF4F5DE37D29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56E54-8A3B-8253-99B0-902BCE6AC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0E4CB-D502-B334-C7BE-EA7683E1F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38B7-610D-429E-B90B-0EB79CF0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slide" Target="slide7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1.jpeg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slide" Target="slide7.xm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62A900-E19E-E722-5C47-5FE1A4528FE4}"/>
              </a:ext>
            </a:extLst>
          </p:cNvPr>
          <p:cNvSpPr txBox="1"/>
          <p:nvPr/>
        </p:nvSpPr>
        <p:spPr>
          <a:xfrm>
            <a:off x="2500010" y="477087"/>
            <a:ext cx="835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UBND PHƯỜNG VIỆT HƯNG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D3063-37B7-9A66-7724-8DDAD5A459C6}"/>
              </a:ext>
            </a:extLst>
          </p:cNvPr>
          <p:cNvSpPr txBox="1"/>
          <p:nvPr/>
        </p:nvSpPr>
        <p:spPr>
          <a:xfrm>
            <a:off x="2500010" y="3342739"/>
            <a:ext cx="7704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LÀM QUEN VỚI TOÁN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 bớt so sánh, nhận biết mối quan hệ hơn kém về số lượng trong phạm vi 6.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A3 (5-6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DC922-1B62-6FD9-82A7-574548689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58" y="1848865"/>
            <a:ext cx="1041781" cy="10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8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98C12-ADBA-8E10-758B-C8F23F85E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FE9D6-510F-AFA3-65FC-B483FDC21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2FEBF-60B0-AAB8-A4D8-F84E5B4CF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ACA17-F7F9-27B0-72BD-61ED799F3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BD98E-8EE8-9936-2A39-A9DBD4343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B6772-B703-A272-9029-728BF95E4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3D953-67B6-6530-B60A-FC3C15474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8C909E-1E82-A118-2BA7-884E30B2F849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A1635-8DCB-0173-7EEE-1A69D4F90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" y="1264595"/>
            <a:ext cx="1208863" cy="156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861955-D3D6-9FC8-51CC-0D8DDE242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7" y="1264593"/>
            <a:ext cx="1208863" cy="156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B9CE2B-CFC5-5071-3968-AD7E2670C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1264593"/>
            <a:ext cx="1208863" cy="156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277F5A-00C9-6F40-CABF-C4FC69A05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4" y="1264594"/>
            <a:ext cx="1208863" cy="156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DE7307-39CC-EC4B-4E84-302A5CCE6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13" y="1264592"/>
            <a:ext cx="1208863" cy="156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CE0419-8450-EE91-464B-FE718F83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15" y="1264593"/>
            <a:ext cx="1208863" cy="156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E658B6-3C33-F88B-9D12-9E9FFD2E1F36}"/>
              </a:ext>
            </a:extLst>
          </p:cNvPr>
          <p:cNvSpPr txBox="1"/>
          <p:nvPr/>
        </p:nvSpPr>
        <p:spPr>
          <a:xfrm>
            <a:off x="10479470" y="12645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84F7E-40AD-A781-1F42-F99B4090505A}"/>
              </a:ext>
            </a:extLst>
          </p:cNvPr>
          <p:cNvSpPr txBox="1"/>
          <p:nvPr/>
        </p:nvSpPr>
        <p:spPr>
          <a:xfrm>
            <a:off x="10479470" y="1264591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88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D1716-1B67-A0B0-A32D-225F6684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CB985-7B45-27F3-8549-84059DFF8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5BF76-F4E3-61D2-B404-2E015B022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903A47-0CBE-53D4-C384-0905F4D08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DA35C-A667-A609-E5D6-A545156D4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656440-C91B-3CEE-C50A-48712137E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68A53-2C2E-E711-65CB-0157FFD94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DE10CA-80E5-6C0D-2866-C30EF054E97B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AE25F-835F-614A-BB1E-D5CAC07B7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" y="1264595"/>
            <a:ext cx="1208863" cy="156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0AEA0-5B0F-273E-9B57-EFA5C806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7" y="1264593"/>
            <a:ext cx="1208863" cy="156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C47502-510D-DC61-242D-9E94B96BD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1264593"/>
            <a:ext cx="1208863" cy="156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E30405-4850-5E2F-81B4-E4433F890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4" y="1264594"/>
            <a:ext cx="1208863" cy="156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18ACCF-426D-F4C9-FEBC-B7DA7D40C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13" y="1264592"/>
            <a:ext cx="1208863" cy="156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3B78C5-8401-90DB-8CBB-44EEC768F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15" y="1264593"/>
            <a:ext cx="1208863" cy="156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20F4D1-E0BB-F24B-440D-D65C101DF678}"/>
              </a:ext>
            </a:extLst>
          </p:cNvPr>
          <p:cNvSpPr txBox="1"/>
          <p:nvPr/>
        </p:nvSpPr>
        <p:spPr>
          <a:xfrm>
            <a:off x="10304583" y="1472800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DF358D-D605-E0C5-10DD-C8126C568D37}"/>
              </a:ext>
            </a:extLst>
          </p:cNvPr>
          <p:cNvSpPr txBox="1"/>
          <p:nvPr/>
        </p:nvSpPr>
        <p:spPr>
          <a:xfrm>
            <a:off x="10235621" y="1472800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6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940C0-936D-29E7-693F-E5EE6101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5C5C1F-C4A7-8E27-4B7F-58D02A10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BDD5-9195-0A9F-6BD2-B5D8380EE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B69CA-D4DE-D9E4-2417-D031FD11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CFFC5-4ED6-C7FC-24CC-097C0546C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71F34-E13B-1357-C20F-91B6FF851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792E4-6134-749A-F852-A26A7B799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95EDF6-3117-2B88-3DDD-CB74D36401FE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5AE08-E487-8D7B-9EB9-C02C8270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" y="1264595"/>
            <a:ext cx="1208863" cy="156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8C33E-5F88-FC82-741D-95E903CA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7" y="1264593"/>
            <a:ext cx="1208863" cy="156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729BE-9D85-D2F0-FDFB-CDF8DAE9F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1264593"/>
            <a:ext cx="1208863" cy="156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40B1FE-72F0-FBA3-835E-AAFFC3C0A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4" y="1264594"/>
            <a:ext cx="1208863" cy="156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86B040-32FE-BB53-AD67-AC689844B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13" y="1264592"/>
            <a:ext cx="1208863" cy="156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8CF4A6-EF97-7854-C980-6CD101E25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15" y="1264593"/>
            <a:ext cx="1208863" cy="156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D6E28A-A459-B00D-0FC5-36483D14443E}"/>
              </a:ext>
            </a:extLst>
          </p:cNvPr>
          <p:cNvSpPr txBox="1"/>
          <p:nvPr/>
        </p:nvSpPr>
        <p:spPr>
          <a:xfrm>
            <a:off x="10304583" y="1472800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A1B23-B14C-8D6E-9FC1-95E34C14E5CD}"/>
              </a:ext>
            </a:extLst>
          </p:cNvPr>
          <p:cNvSpPr txBox="1"/>
          <p:nvPr/>
        </p:nvSpPr>
        <p:spPr>
          <a:xfrm>
            <a:off x="10342226" y="1472800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17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9B397-C34A-D4D4-9C20-6077B527F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E24916-2343-8E16-9949-F853FF675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46707A-8CB8-23C9-4AEA-B570098AC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6A425-5EED-A4A5-174D-41E13ACC4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78DF7-F3D5-E459-56AD-E71C73B02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9E163-7F1F-402D-3FD1-BA0AC091F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047DB-87CC-194A-A641-93E64D674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29E0E8-11E7-3A54-C485-73D6E3990962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ED393-A1DE-6748-E06C-335D049E0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" y="1264595"/>
            <a:ext cx="1208863" cy="156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3F30B-EA86-5065-8F99-34131104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7" y="1264593"/>
            <a:ext cx="1208863" cy="156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65D7AC-80F5-96CE-7892-EFCBE85F7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1264593"/>
            <a:ext cx="1208863" cy="156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80DAE-5138-8C31-CF3C-CD84FE2D6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4" y="1264594"/>
            <a:ext cx="1208863" cy="156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FDAD30-77B5-4E74-A1D5-A31B298AF748}"/>
              </a:ext>
            </a:extLst>
          </p:cNvPr>
          <p:cNvSpPr txBox="1"/>
          <p:nvPr/>
        </p:nvSpPr>
        <p:spPr>
          <a:xfrm>
            <a:off x="10558759" y="12645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1953E-4809-E5B8-8370-A7A54C49E18D}"/>
              </a:ext>
            </a:extLst>
          </p:cNvPr>
          <p:cNvSpPr txBox="1"/>
          <p:nvPr/>
        </p:nvSpPr>
        <p:spPr>
          <a:xfrm>
            <a:off x="10558759" y="1264593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84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0CAFF-5868-7C7E-2931-986116183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A00B3-3411-C581-1E99-529225A4B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CF66B2-0E4C-2459-C76B-8927B34B2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5C1A7-513B-E6A9-3303-1A1110C5F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2B547-5ABD-BE1B-23A3-90445424D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FC21D-E5D4-BF8B-1DCE-3491F8185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12836-304D-BE81-AC7B-CF4A6FC88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08DF5-8E61-BE0E-E4E2-F0BCA3CB7312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9A228C-64D7-0CC9-7C48-529175BAD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" y="1264595"/>
            <a:ext cx="1208863" cy="156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FAEEBA-25BF-E428-38F8-EC2299FB746E}"/>
              </a:ext>
            </a:extLst>
          </p:cNvPr>
          <p:cNvSpPr txBox="1"/>
          <p:nvPr/>
        </p:nvSpPr>
        <p:spPr>
          <a:xfrm>
            <a:off x="10558759" y="12645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4473F-033F-5DDF-DFE7-8906DF4E5354}"/>
              </a:ext>
            </a:extLst>
          </p:cNvPr>
          <p:cNvSpPr txBox="1"/>
          <p:nvPr/>
        </p:nvSpPr>
        <p:spPr>
          <a:xfrm>
            <a:off x="10558759" y="12645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819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ED5F0-4D5B-9CF5-4FE0-7A824EE9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EACC8-6CAF-9210-4105-84C4EDDB1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AFF2D6-3BDA-0B94-8983-96A50B11C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8DD2A-04A3-03E2-5017-53F6D1A52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5FD9B7-B3E3-49C9-DB07-7359F8919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7C021-1B28-0433-2668-29B725AA5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54B08-6CD8-ABEE-A59C-0968945AE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746AC-839A-B6AE-F82A-244CA1414B16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A3D63-0D5F-4540-C3B8-19F32EB78D08}"/>
              </a:ext>
            </a:extLst>
          </p:cNvPr>
          <p:cNvSpPr txBox="1"/>
          <p:nvPr/>
        </p:nvSpPr>
        <p:spPr>
          <a:xfrm>
            <a:off x="10558759" y="12645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427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0CA05-6C03-1C2F-A1F4-7B93931C3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7457C-AEB4-C47F-DC61-800D1CC207C0}"/>
              </a:ext>
            </a:extLst>
          </p:cNvPr>
          <p:cNvSpPr txBox="1"/>
          <p:nvPr/>
        </p:nvSpPr>
        <p:spPr>
          <a:xfrm>
            <a:off x="2451371" y="1488332"/>
            <a:ext cx="6965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Hoạt</a:t>
            </a:r>
            <a:r>
              <a:rPr lang="en-US" sz="72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72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động</a:t>
            </a:r>
            <a:r>
              <a:rPr lang="en-US" sz="72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2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CE96-E584-C051-4429-6F3E35AA7BC1}"/>
              </a:ext>
            </a:extLst>
          </p:cNvPr>
          <p:cNvSpPr txBox="1"/>
          <p:nvPr/>
        </p:nvSpPr>
        <p:spPr>
          <a:xfrm>
            <a:off x="3009900" y="3463367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Củng cố - ôn luyện</a:t>
            </a:r>
            <a:endParaRPr lang="en-US" sz="4800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35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EEE50-7F4C-8670-47FC-8E7638BF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4" name="Group 52">
            <a:extLst>
              <a:ext uri="{FF2B5EF4-FFF2-40B4-BE49-F238E27FC236}">
                <a16:creationId xmlns:a16="http://schemas.microsoft.com/office/drawing/2014/main" id="{C98100FA-ABC6-BD0F-7EB8-FF55DB9C1BB7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793750"/>
            <a:ext cx="3886200" cy="3733800"/>
            <a:chOff x="144" y="144"/>
            <a:chExt cx="2448" cy="2352"/>
          </a:xfrm>
        </p:grpSpPr>
        <p:sp>
          <p:nvSpPr>
            <p:cNvPr id="8207" name="Oval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B050CBD4-E3AF-B0E3-75F5-90457C769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2448" cy="23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36" name="Group 44">
              <a:extLst>
                <a:ext uri="{FF2B5EF4-FFF2-40B4-BE49-F238E27FC236}">
                  <a16:creationId xmlns:a16="http://schemas.microsoft.com/office/drawing/2014/main" id="{82F2BC1D-3EA9-B4EF-4A70-E5C0E0956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480"/>
              <a:ext cx="1856" cy="1798"/>
              <a:chOff x="432" y="480"/>
              <a:chExt cx="1856" cy="1798"/>
            </a:xfrm>
          </p:grpSpPr>
          <p:pic>
            <p:nvPicPr>
              <p:cNvPr id="8212" name="Picture 2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77D85B4-083E-65D4-3107-05246D381B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1200"/>
                <a:ext cx="576" cy="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9" name="Picture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ADE204A-8F01-D6A3-67AE-592A63D0C8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480"/>
                <a:ext cx="720" cy="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3" name="Picture 2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E95A97B-CA62-8D2E-C2AB-2E661434B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200"/>
                <a:ext cx="512" cy="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4" name="Picture 3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CDF1140-18EA-5954-B72A-3E0A7AA828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104"/>
                <a:ext cx="497" cy="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6" name="Picture 3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68BA183-636A-A540-EA70-6A61B26A8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528"/>
                <a:ext cx="720" cy="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8" name="Picture 3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1D4841E-C2B9-0957-18EF-73E33FD751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1872"/>
                <a:ext cx="720" cy="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247" name="Group 55">
            <a:extLst>
              <a:ext uri="{FF2B5EF4-FFF2-40B4-BE49-F238E27FC236}">
                <a16:creationId xmlns:a16="http://schemas.microsoft.com/office/drawing/2014/main" id="{F738D973-D230-8A40-F6D7-9748CD40B850}"/>
              </a:ext>
            </a:extLst>
          </p:cNvPr>
          <p:cNvGrpSpPr>
            <a:grpSpLocks/>
          </p:cNvGrpSpPr>
          <p:nvPr/>
        </p:nvGrpSpPr>
        <p:grpSpPr bwMode="auto">
          <a:xfrm>
            <a:off x="6432550" y="946150"/>
            <a:ext cx="3733800" cy="3581400"/>
            <a:chOff x="3120" y="192"/>
            <a:chExt cx="2352" cy="2256"/>
          </a:xfrm>
        </p:grpSpPr>
        <p:sp>
          <p:nvSpPr>
            <p:cNvPr id="8241" name="Oval 49">
              <a:hlinkClick r:id="rId3" action="ppaction://hlinksldjump"/>
              <a:extLst>
                <a:ext uri="{FF2B5EF4-FFF2-40B4-BE49-F238E27FC236}">
                  <a16:creationId xmlns:a16="http://schemas.microsoft.com/office/drawing/2014/main" id="{7B6A09E0-07CA-943F-7B9B-08A05FE2D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92"/>
              <a:ext cx="2352" cy="22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17" name="Picture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5DB2CA08-07CE-8FA5-7F33-C74795902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84"/>
              <a:ext cx="458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>
              <a:hlinkClick r:id="rId3" action="ppaction://hlinksldjump"/>
              <a:extLst>
                <a:ext uri="{FF2B5EF4-FFF2-40B4-BE49-F238E27FC236}">
                  <a16:creationId xmlns:a16="http://schemas.microsoft.com/office/drawing/2014/main" id="{ED93D5F5-E940-403B-46F8-B0212DF4C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0"/>
              <a:ext cx="664" cy="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0" name="Picture 28">
              <a:hlinkClick r:id="rId3" action="ppaction://hlinksldjump"/>
              <a:extLst>
                <a:ext uri="{FF2B5EF4-FFF2-40B4-BE49-F238E27FC236}">
                  <a16:creationId xmlns:a16="http://schemas.microsoft.com/office/drawing/2014/main" id="{F4C44B64-EECE-C12E-6C91-7B44FB735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229"/>
              <a:ext cx="768" cy="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1" name="Picture 29">
              <a:hlinkClick r:id="rId3" action="ppaction://hlinksldjump"/>
              <a:extLst>
                <a:ext uri="{FF2B5EF4-FFF2-40B4-BE49-F238E27FC236}">
                  <a16:creationId xmlns:a16="http://schemas.microsoft.com/office/drawing/2014/main" id="{EE36349F-8E53-E65A-8F9B-06DFED13C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872"/>
              <a:ext cx="576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8" name="Pictur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1F5AB233-4ECC-DDB2-76EF-6F8E505D7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469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0673C3-8940-99A1-FBE3-610A7BF191DD}"/>
              </a:ext>
            </a:extLst>
          </p:cNvPr>
          <p:cNvSpPr txBox="1"/>
          <p:nvPr/>
        </p:nvSpPr>
        <p:spPr>
          <a:xfrm>
            <a:off x="2243408" y="4971104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1C977-7D07-4870-EB7A-4F730BAD5686}"/>
              </a:ext>
            </a:extLst>
          </p:cNvPr>
          <p:cNvSpPr txBox="1"/>
          <p:nvPr/>
        </p:nvSpPr>
        <p:spPr>
          <a:xfrm>
            <a:off x="7639185" y="4965396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7564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9" name="Group 11">
            <a:extLst>
              <a:ext uri="{FF2B5EF4-FFF2-40B4-BE49-F238E27FC236}">
                <a16:creationId xmlns:a16="http://schemas.microsoft.com/office/drawing/2014/main" id="{51A6B682-6714-2634-AF80-D29571081D49}"/>
              </a:ext>
            </a:extLst>
          </p:cNvPr>
          <p:cNvGrpSpPr>
            <a:grpSpLocks/>
          </p:cNvGrpSpPr>
          <p:nvPr/>
        </p:nvGrpSpPr>
        <p:grpSpPr bwMode="auto">
          <a:xfrm>
            <a:off x="1311612" y="449093"/>
            <a:ext cx="3962400" cy="3886200"/>
            <a:chOff x="2976" y="192"/>
            <a:chExt cx="2352" cy="2256"/>
          </a:xfrm>
        </p:grpSpPr>
        <p:sp>
          <p:nvSpPr>
            <p:cNvPr id="17420" name="Oval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813203DC-93E5-4BCB-0781-392FE1AE3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2"/>
              <a:ext cx="2352" cy="22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1" name="Picture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E654DB28-11D3-59D2-2C64-3BD06428E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480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2" name="Picture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C64E8D1A-340E-D167-F992-5640D590A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528"/>
              <a:ext cx="864" cy="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3" name="Picture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6C11379A-A531-8E0E-963F-821409B1C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296"/>
              <a:ext cx="816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4" name="Picture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05F9DCAC-0564-F14B-C34D-71019EE1A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92"/>
              <a:ext cx="672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30" name="Group 22">
            <a:extLst>
              <a:ext uri="{FF2B5EF4-FFF2-40B4-BE49-F238E27FC236}">
                <a16:creationId xmlns:a16="http://schemas.microsoft.com/office/drawing/2014/main" id="{0E0D3069-20E7-125C-B4CE-5BB4FF3E0138}"/>
              </a:ext>
            </a:extLst>
          </p:cNvPr>
          <p:cNvGrpSpPr>
            <a:grpSpLocks/>
          </p:cNvGrpSpPr>
          <p:nvPr/>
        </p:nvGrpSpPr>
        <p:grpSpPr bwMode="auto">
          <a:xfrm>
            <a:off x="6185535" y="762000"/>
            <a:ext cx="3886200" cy="3886200"/>
            <a:chOff x="2928" y="768"/>
            <a:chExt cx="2448" cy="2448"/>
          </a:xfrm>
        </p:grpSpPr>
        <p:sp>
          <p:nvSpPr>
            <p:cNvPr id="17413" name="Oval 5">
              <a:hlinkClick r:id="rId2" action="ppaction://hlinksldjump"/>
              <a:extLst>
                <a:ext uri="{FF2B5EF4-FFF2-40B4-BE49-F238E27FC236}">
                  <a16:creationId xmlns:a16="http://schemas.microsoft.com/office/drawing/2014/main" id="{6E1C6795-C23A-7F55-99D4-5EC510926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768"/>
              <a:ext cx="2448" cy="24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9" name="Picture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29D53496-4B23-2900-7D5C-CA739C91B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104"/>
              <a:ext cx="1728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35AF8C-AEE4-78CB-2D42-ED626D907F18}"/>
              </a:ext>
            </a:extLst>
          </p:cNvPr>
          <p:cNvSpPr txBox="1"/>
          <p:nvPr/>
        </p:nvSpPr>
        <p:spPr>
          <a:xfrm>
            <a:off x="2496327" y="4914089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B6128-43D6-0C25-DC11-B5A0173810F9}"/>
              </a:ext>
            </a:extLst>
          </p:cNvPr>
          <p:cNvSpPr txBox="1"/>
          <p:nvPr/>
        </p:nvSpPr>
        <p:spPr>
          <a:xfrm>
            <a:off x="7600106" y="488302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4" name="Group 50">
            <a:extLst>
              <a:ext uri="{FF2B5EF4-FFF2-40B4-BE49-F238E27FC236}">
                <a16:creationId xmlns:a16="http://schemas.microsoft.com/office/drawing/2014/main" id="{C563C33E-A285-70E5-B3D5-1178C4CABBA7}"/>
              </a:ext>
            </a:extLst>
          </p:cNvPr>
          <p:cNvGrpSpPr>
            <a:grpSpLocks/>
          </p:cNvGrpSpPr>
          <p:nvPr/>
        </p:nvGrpSpPr>
        <p:grpSpPr bwMode="auto">
          <a:xfrm>
            <a:off x="1046923" y="396757"/>
            <a:ext cx="3886200" cy="3733800"/>
            <a:chOff x="96" y="192"/>
            <a:chExt cx="2448" cy="2352"/>
          </a:xfrm>
        </p:grpSpPr>
        <p:sp>
          <p:nvSpPr>
            <p:cNvPr id="16387" name="Oval 3">
              <a:hlinkClick r:id="rId2" action="ppaction://hlinksldjump"/>
              <a:extLst>
                <a:ext uri="{FF2B5EF4-FFF2-40B4-BE49-F238E27FC236}">
                  <a16:creationId xmlns:a16="http://schemas.microsoft.com/office/drawing/2014/main" id="{D05071A1-CDA4-CDC0-1984-A0DA63EE5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92"/>
              <a:ext cx="2448" cy="23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10" name="Picture 26">
              <a:hlinkClick r:id="rId2" action="ppaction://hlinksldjump"/>
              <a:extLst>
                <a:ext uri="{FF2B5EF4-FFF2-40B4-BE49-F238E27FC236}">
                  <a16:creationId xmlns:a16="http://schemas.microsoft.com/office/drawing/2014/main" id="{9B1ED27A-6195-4763-9383-1E5EAFA67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64"/>
              <a:ext cx="1440" cy="1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27" name="Group 43">
            <a:extLst>
              <a:ext uri="{FF2B5EF4-FFF2-40B4-BE49-F238E27FC236}">
                <a16:creationId xmlns:a16="http://schemas.microsoft.com/office/drawing/2014/main" id="{47902071-09C7-5522-1905-04B79C530BE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6757"/>
            <a:ext cx="4114800" cy="4114800"/>
            <a:chOff x="1728" y="2112"/>
            <a:chExt cx="2208" cy="2064"/>
          </a:xfrm>
        </p:grpSpPr>
        <p:sp>
          <p:nvSpPr>
            <p:cNvPr id="16403" name="Oval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FD77FFF9-B981-E020-103E-AECACB62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112"/>
              <a:ext cx="2208" cy="20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6" name="Group 42">
              <a:extLst>
                <a:ext uri="{FF2B5EF4-FFF2-40B4-BE49-F238E27FC236}">
                  <a16:creationId xmlns:a16="http://schemas.microsoft.com/office/drawing/2014/main" id="{62BEFE81-9005-D70D-1034-98B7D60B7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208"/>
              <a:ext cx="1814" cy="1824"/>
              <a:chOff x="1872" y="2208"/>
              <a:chExt cx="1814" cy="1824"/>
            </a:xfrm>
          </p:grpSpPr>
          <p:pic>
            <p:nvPicPr>
              <p:cNvPr id="16417" name="Picture 3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2B33473-A9BD-104D-A7A5-31279B277A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2736"/>
                <a:ext cx="624" cy="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20" name="Picture 3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1C0005B-9818-75C9-3390-2E27D5817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208"/>
                <a:ext cx="768" cy="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21" name="Picture 3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70992CA-60F6-53C3-3619-9903EE4D8F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32"/>
                <a:ext cx="672" cy="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22" name="Picture 3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0397449-1FBC-5B67-453F-3E653BBF3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496"/>
                <a:ext cx="614" cy="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24" name="Picture 4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0006271-6E31-32DE-B11E-6ABE4A2D77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976"/>
                <a:ext cx="467" cy="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25" name="Picture 4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AF9C573-E9C5-DE4E-C91B-F331EEE41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3408"/>
                <a:ext cx="535" cy="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1BD490-74D7-E409-F7D2-72DC0ECD9A52}"/>
              </a:ext>
            </a:extLst>
          </p:cNvPr>
          <p:cNvSpPr txBox="1"/>
          <p:nvPr/>
        </p:nvSpPr>
        <p:spPr>
          <a:xfrm>
            <a:off x="2496327" y="4914089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06DB9-F656-2BC1-7BF0-71FB59467248}"/>
              </a:ext>
            </a:extLst>
          </p:cNvPr>
          <p:cNvSpPr txBox="1"/>
          <p:nvPr/>
        </p:nvSpPr>
        <p:spPr>
          <a:xfrm>
            <a:off x="7280132" y="4980296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D2049CF3-4EC0-1435-FCA0-0A3BDB3E5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WordArt 3">
            <a:extLst>
              <a:ext uri="{FF2B5EF4-FFF2-40B4-BE49-F238E27FC236}">
                <a16:creationId xmlns:a16="http://schemas.microsoft.com/office/drawing/2014/main" id="{8039B324-1CA3-EAD8-D61F-07E55D1C48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066800"/>
            <a:ext cx="4419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4A8A8707-284B-B164-8BE3-7E4EEC97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779" y="1397913"/>
            <a:ext cx="5410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FF"/>
                </a:solidFill>
                <a:cs typeface="Arial" panose="020B0604020202020204" pitchFamily="34" charset="0"/>
              </a:rPr>
              <a:t>  </a:t>
            </a:r>
            <a:r>
              <a:rPr lang="en-US" altLang="en-US" sz="5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5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5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5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9" name="WordArt 5">
            <a:extLst>
              <a:ext uri="{FF2B5EF4-FFF2-40B4-BE49-F238E27FC236}">
                <a16:creationId xmlns:a16="http://schemas.microsoft.com/office/drawing/2014/main" id="{01C486E7-E4B5-8176-DFCF-895D0D873A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2993142"/>
            <a:ext cx="4114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Trẻ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hát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bài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hát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“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Cả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nhà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thương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nhau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"</a:t>
            </a:r>
          </a:p>
          <a:p>
            <a:pPr algn="ctr"/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và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cùng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trò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chuyện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dẫn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dắt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vào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200" kern="10" dirty="0" err="1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bài</a:t>
            </a:r>
            <a:r>
              <a:rPr lang="en-US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(22) Bài hát- - Cả nhà thương nhau - Sáng tác; Phan Văn Minh-, có chạy chữ cho lời hát. - YouTube">
            <a:hlinkClick r:id="" action="ppaction://media"/>
            <a:extLst>
              <a:ext uri="{FF2B5EF4-FFF2-40B4-BE49-F238E27FC236}">
                <a16:creationId xmlns:a16="http://schemas.microsoft.com/office/drawing/2014/main" id="{23B7728E-22E9-1B30-596D-665EF7164B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3728" y="4657369"/>
            <a:ext cx="2046051" cy="153453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2207566B-4D18-2449-7AED-3A26A288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-838200"/>
            <a:ext cx="1768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1" name="Picture 3">
            <a:extLst>
              <a:ext uri="{FF2B5EF4-FFF2-40B4-BE49-F238E27FC236}">
                <a16:creationId xmlns:a16="http://schemas.microsoft.com/office/drawing/2014/main" id="{7196160D-05B1-E171-8133-336C245E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449388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2" name="Picture 4">
            <a:extLst>
              <a:ext uri="{FF2B5EF4-FFF2-40B4-BE49-F238E27FC236}">
                <a16:creationId xmlns:a16="http://schemas.microsoft.com/office/drawing/2014/main" id="{5C15FCFD-C68C-6E24-B8D0-40A8EE81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1143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3" name="Picture 5">
            <a:extLst>
              <a:ext uri="{FF2B5EF4-FFF2-40B4-BE49-F238E27FC236}">
                <a16:creationId xmlns:a16="http://schemas.microsoft.com/office/drawing/2014/main" id="{321A5AB4-A354-1179-2463-D1A7BD3A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1"/>
            <a:ext cx="19050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>
            <a:extLst>
              <a:ext uri="{FF2B5EF4-FFF2-40B4-BE49-F238E27FC236}">
                <a16:creationId xmlns:a16="http://schemas.microsoft.com/office/drawing/2014/main" id="{26A8DE0A-D633-FD8F-09DB-CCD40E341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83343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5" name="Picture 7">
            <a:extLst>
              <a:ext uri="{FF2B5EF4-FFF2-40B4-BE49-F238E27FC236}">
                <a16:creationId xmlns:a16="http://schemas.microsoft.com/office/drawing/2014/main" id="{B0A73585-43BE-EC34-7BAB-E5DF2FCA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2133601"/>
            <a:ext cx="19050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>
            <a:extLst>
              <a:ext uri="{FF2B5EF4-FFF2-40B4-BE49-F238E27FC236}">
                <a16:creationId xmlns:a16="http://schemas.microsoft.com/office/drawing/2014/main" id="{372D228A-2CCF-6811-6D95-265B313F3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25800"/>
            <a:ext cx="83343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>
            <a:extLst>
              <a:ext uri="{FF2B5EF4-FFF2-40B4-BE49-F238E27FC236}">
                <a16:creationId xmlns:a16="http://schemas.microsoft.com/office/drawing/2014/main" id="{6B80CF76-701A-7C83-DAE5-C5516CAD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133601"/>
            <a:ext cx="19050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8" name="Picture 10">
            <a:extLst>
              <a:ext uri="{FF2B5EF4-FFF2-40B4-BE49-F238E27FC236}">
                <a16:creationId xmlns:a16="http://schemas.microsoft.com/office/drawing/2014/main" id="{9BAAD1A3-CDCA-96E1-8BC4-674C813A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83343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9" name="Picture 11">
            <a:extLst>
              <a:ext uri="{FF2B5EF4-FFF2-40B4-BE49-F238E27FC236}">
                <a16:creationId xmlns:a16="http://schemas.microsoft.com/office/drawing/2014/main" id="{BDDBBDEC-2F85-5B5A-4922-FB563240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1"/>
            <a:ext cx="19050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0" name="Picture 12">
            <a:extLst>
              <a:ext uri="{FF2B5EF4-FFF2-40B4-BE49-F238E27FC236}">
                <a16:creationId xmlns:a16="http://schemas.microsoft.com/office/drawing/2014/main" id="{CFD822CB-20AC-6235-F01F-4E1B30D1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3200400"/>
            <a:ext cx="833437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1" name="Picture 13">
            <a:extLst>
              <a:ext uri="{FF2B5EF4-FFF2-40B4-BE49-F238E27FC236}">
                <a16:creationId xmlns:a16="http://schemas.microsoft.com/office/drawing/2014/main" id="{CE03CB0D-8FB4-1DDB-311B-D8A5B9F2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133601"/>
            <a:ext cx="19050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2" name="Picture 14">
            <a:extLst>
              <a:ext uri="{FF2B5EF4-FFF2-40B4-BE49-F238E27FC236}">
                <a16:creationId xmlns:a16="http://schemas.microsoft.com/office/drawing/2014/main" id="{DD6F1234-887D-35B1-86CE-6A150DEE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83343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3" name="Picture 15">
            <a:extLst>
              <a:ext uri="{FF2B5EF4-FFF2-40B4-BE49-F238E27FC236}">
                <a16:creationId xmlns:a16="http://schemas.microsoft.com/office/drawing/2014/main" id="{B395D735-47FC-192B-6A5C-33699B17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83343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4" name="Picture 16">
            <a:extLst>
              <a:ext uri="{FF2B5EF4-FFF2-40B4-BE49-F238E27FC236}">
                <a16:creationId xmlns:a16="http://schemas.microsoft.com/office/drawing/2014/main" id="{8E2D01EE-A917-D5ED-CDF1-147E7AE8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1449388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5" name="Picture 17">
            <a:extLst>
              <a:ext uri="{FF2B5EF4-FFF2-40B4-BE49-F238E27FC236}">
                <a16:creationId xmlns:a16="http://schemas.microsoft.com/office/drawing/2014/main" id="{3609BC6F-4E85-598F-59D0-1D7378BD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1449388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6" name="Picture 18">
            <a:extLst>
              <a:ext uri="{FF2B5EF4-FFF2-40B4-BE49-F238E27FC236}">
                <a16:creationId xmlns:a16="http://schemas.microsoft.com/office/drawing/2014/main" id="{2EB3132C-C13D-9967-B009-4ACC4541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1449388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7" name="Picture 19">
            <a:extLst>
              <a:ext uri="{FF2B5EF4-FFF2-40B4-BE49-F238E27FC236}">
                <a16:creationId xmlns:a16="http://schemas.microsoft.com/office/drawing/2014/main" id="{6FCF00F7-CD86-D3E8-D1C0-129B60B5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1449388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8" name="Picture 20">
            <a:extLst>
              <a:ext uri="{FF2B5EF4-FFF2-40B4-BE49-F238E27FC236}">
                <a16:creationId xmlns:a16="http://schemas.microsoft.com/office/drawing/2014/main" id="{05BB7436-257B-E375-F92D-EC8CF61A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449388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9" name="Picture 21">
            <a:extLst>
              <a:ext uri="{FF2B5EF4-FFF2-40B4-BE49-F238E27FC236}">
                <a16:creationId xmlns:a16="http://schemas.microsoft.com/office/drawing/2014/main" id="{A30D0BDD-8A79-50E6-8CF6-D794C82C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-914400"/>
            <a:ext cx="1768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0" name="Picture 22">
            <a:extLst>
              <a:ext uri="{FF2B5EF4-FFF2-40B4-BE49-F238E27FC236}">
                <a16:creationId xmlns:a16="http://schemas.microsoft.com/office/drawing/2014/main" id="{085A993E-76D5-5C93-3166-D3FCC095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-914400"/>
            <a:ext cx="1768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1" name="Picture 23">
            <a:extLst>
              <a:ext uri="{FF2B5EF4-FFF2-40B4-BE49-F238E27FC236}">
                <a16:creationId xmlns:a16="http://schemas.microsoft.com/office/drawing/2014/main" id="{C4306F52-1BCF-F3B9-F081-82B84F151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-914400"/>
            <a:ext cx="1768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2" name="Picture 24">
            <a:extLst>
              <a:ext uri="{FF2B5EF4-FFF2-40B4-BE49-F238E27FC236}">
                <a16:creationId xmlns:a16="http://schemas.microsoft.com/office/drawing/2014/main" id="{4F0F4C64-CC21-8BBF-E62F-4DFC895D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6" y="-914400"/>
            <a:ext cx="17684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3" name="Picture 25">
            <a:extLst>
              <a:ext uri="{FF2B5EF4-FFF2-40B4-BE49-F238E27FC236}">
                <a16:creationId xmlns:a16="http://schemas.microsoft.com/office/drawing/2014/main" id="{2F15C862-BAE9-178B-6A0B-6D3C2456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1143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4" name="Picture 26">
            <a:extLst>
              <a:ext uri="{FF2B5EF4-FFF2-40B4-BE49-F238E27FC236}">
                <a16:creationId xmlns:a16="http://schemas.microsoft.com/office/drawing/2014/main" id="{E4C7710A-0846-51D5-FC6F-CA2BFF5E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1143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5" name="Picture 27">
            <a:extLst>
              <a:ext uri="{FF2B5EF4-FFF2-40B4-BE49-F238E27FC236}">
                <a16:creationId xmlns:a16="http://schemas.microsoft.com/office/drawing/2014/main" id="{08088FC0-DF03-8D28-F299-63A52C45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1143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6" name="Picture 28">
            <a:extLst>
              <a:ext uri="{FF2B5EF4-FFF2-40B4-BE49-F238E27FC236}">
                <a16:creationId xmlns:a16="http://schemas.microsoft.com/office/drawing/2014/main" id="{DB28BA17-5595-B1F9-2A90-18419BC2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143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7" name="Picture 29">
            <a:extLst>
              <a:ext uri="{FF2B5EF4-FFF2-40B4-BE49-F238E27FC236}">
                <a16:creationId xmlns:a16="http://schemas.microsoft.com/office/drawing/2014/main" id="{570E15D4-A1A6-F899-15F7-BAF1894F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143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38" name="Line 30">
            <a:extLst>
              <a:ext uri="{FF2B5EF4-FFF2-40B4-BE49-F238E27FC236}">
                <a16:creationId xmlns:a16="http://schemas.microsoft.com/office/drawing/2014/main" id="{A0B66F39-BCB0-04F5-FE28-EC63BD694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0668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9" name="Line 31">
            <a:extLst>
              <a:ext uri="{FF2B5EF4-FFF2-40B4-BE49-F238E27FC236}">
                <a16:creationId xmlns:a16="http://schemas.microsoft.com/office/drawing/2014/main" id="{64C2BA3C-0FC8-0DDA-3C4C-F5C191DC6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91440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0" name="Line 32">
            <a:extLst>
              <a:ext uri="{FF2B5EF4-FFF2-40B4-BE49-F238E27FC236}">
                <a16:creationId xmlns:a16="http://schemas.microsoft.com/office/drawing/2014/main" id="{0114CBD3-D3EC-75B3-467F-01275BECF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124200"/>
            <a:ext cx="9144000" cy="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1" name="Line 33">
            <a:extLst>
              <a:ext uri="{FF2B5EF4-FFF2-40B4-BE49-F238E27FC236}">
                <a16:creationId xmlns:a16="http://schemas.microsoft.com/office/drawing/2014/main" id="{A1997544-26EB-779D-9362-E241DC09B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343400"/>
            <a:ext cx="9144000" cy="0"/>
          </a:xfrm>
          <a:prstGeom prst="lin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2" name="Line 34">
            <a:extLst>
              <a:ext uri="{FF2B5EF4-FFF2-40B4-BE49-F238E27FC236}">
                <a16:creationId xmlns:a16="http://schemas.microsoft.com/office/drawing/2014/main" id="{9DF007AF-EA42-2706-2311-A29C51DDA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486400"/>
            <a:ext cx="9144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3" name="WordArt 35">
            <a:extLst>
              <a:ext uri="{FF2B5EF4-FFF2-40B4-BE49-F238E27FC236}">
                <a16:creationId xmlns:a16="http://schemas.microsoft.com/office/drawing/2014/main" id="{F1444274-FAEF-7066-B2D9-2D533B3556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5715000"/>
            <a:ext cx="60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5</a:t>
            </a:r>
          </a:p>
        </p:txBody>
      </p:sp>
      <p:sp>
        <p:nvSpPr>
          <p:cNvPr id="145444" name="WordArt 36">
            <a:extLst>
              <a:ext uri="{FF2B5EF4-FFF2-40B4-BE49-F238E27FC236}">
                <a16:creationId xmlns:a16="http://schemas.microsoft.com/office/drawing/2014/main" id="{C42AF860-3778-E018-FCCD-709FD569B4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5715000"/>
            <a:ext cx="60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6</a:t>
            </a:r>
          </a:p>
        </p:txBody>
      </p:sp>
      <p:sp>
        <p:nvSpPr>
          <p:cNvPr id="145445" name="WordArt 37">
            <a:extLst>
              <a:ext uri="{FF2B5EF4-FFF2-40B4-BE49-F238E27FC236}">
                <a16:creationId xmlns:a16="http://schemas.microsoft.com/office/drawing/2014/main" id="{B52CA6CF-3F10-A3EC-CD5F-B6E819F3D6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5715000"/>
            <a:ext cx="60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6</a:t>
            </a:r>
          </a:p>
        </p:txBody>
      </p:sp>
      <p:sp>
        <p:nvSpPr>
          <p:cNvPr id="145446" name="WordArt 38">
            <a:extLst>
              <a:ext uri="{FF2B5EF4-FFF2-40B4-BE49-F238E27FC236}">
                <a16:creationId xmlns:a16="http://schemas.microsoft.com/office/drawing/2014/main" id="{52074D39-DC66-9B87-61E0-3AC56BBA57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58200" y="5638800"/>
            <a:ext cx="60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6</a:t>
            </a:r>
          </a:p>
        </p:txBody>
      </p:sp>
      <p:sp>
        <p:nvSpPr>
          <p:cNvPr id="145447" name="WordArt 39">
            <a:extLst>
              <a:ext uri="{FF2B5EF4-FFF2-40B4-BE49-F238E27FC236}">
                <a16:creationId xmlns:a16="http://schemas.microsoft.com/office/drawing/2014/main" id="{7B4329A8-4018-31AA-49B6-3F11CC2103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5715000"/>
            <a:ext cx="60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675 -0.6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75 -0.3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5 -0.1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>
            <a:extLst>
              <a:ext uri="{FF2B5EF4-FFF2-40B4-BE49-F238E27FC236}">
                <a16:creationId xmlns:a16="http://schemas.microsoft.com/office/drawing/2014/main" id="{2BFC5FE0-0D7B-F58E-A4C6-24DED1EA1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17033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>
            <a:extLst>
              <a:ext uri="{FF2B5EF4-FFF2-40B4-BE49-F238E27FC236}">
                <a16:creationId xmlns:a16="http://schemas.microsoft.com/office/drawing/2014/main" id="{FD15F47D-0968-3FA9-7175-62993CA17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08526"/>
            <a:ext cx="1676400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1" name="Text Box 13">
            <a:extLst>
              <a:ext uri="{FF2B5EF4-FFF2-40B4-BE49-F238E27FC236}">
                <a16:creationId xmlns:a16="http://schemas.microsoft.com/office/drawing/2014/main" id="{73B35FBF-35BB-6194-4575-042C6FB7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E23B0-6F06-CB30-6E9A-AC45D1DBE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6"/>
            <a:ext cx="12192000" cy="6866636"/>
          </a:xfrm>
          <a:prstGeom prst="rect">
            <a:avLst/>
          </a:prstGeom>
        </p:spPr>
      </p:pic>
    </p:spTree>
  </p:cSld>
  <p:clrMapOvr>
    <a:masterClrMapping/>
  </p:clrMapOvr>
  <p:transition advClick="0" advTm="2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14770B93-70E9-B325-D482-97A714065C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71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73D25D3D-6661-3B20-3E44-9C8CF8C1F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43201"/>
            <a:ext cx="5410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800" b="1">
              <a:solidFill>
                <a:srgbClr val="FF00FF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id="{95D0AC98-2668-C439-AD7A-93F7F1FB1C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1524000"/>
            <a:ext cx="4419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Hoạt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động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749" name="WordArt 5">
            <a:extLst>
              <a:ext uri="{FF2B5EF4-FFF2-40B4-BE49-F238E27FC236}">
                <a16:creationId xmlns:a16="http://schemas.microsoft.com/office/drawing/2014/main" id="{B869D868-3FB9-E9B4-E458-20529703ED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505200"/>
            <a:ext cx="7696200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Ôn số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vi-VN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lượng 6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2C9E0-1093-2758-FBAB-98ED34C5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4E3B8291-C904-A5AC-17B9-11971900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2501901"/>
            <a:ext cx="1539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3">
            <a:extLst>
              <a:ext uri="{FF2B5EF4-FFF2-40B4-BE49-F238E27FC236}">
                <a16:creationId xmlns:a16="http://schemas.microsoft.com/office/drawing/2014/main" id="{4CCDFF6C-1656-6AE3-19AC-CB40A91E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4" y="368301"/>
            <a:ext cx="1539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>
            <a:extLst>
              <a:ext uri="{FF2B5EF4-FFF2-40B4-BE49-F238E27FC236}">
                <a16:creationId xmlns:a16="http://schemas.microsoft.com/office/drawing/2014/main" id="{AAA5933D-7CA9-874E-D42D-783EE23D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4" y="2578101"/>
            <a:ext cx="1539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>
            <a:extLst>
              <a:ext uri="{FF2B5EF4-FFF2-40B4-BE49-F238E27FC236}">
                <a16:creationId xmlns:a16="http://schemas.microsoft.com/office/drawing/2014/main" id="{075E35AA-FA5C-251D-0BDC-F6E9EA2B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4" y="368301"/>
            <a:ext cx="1539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>
            <a:extLst>
              <a:ext uri="{FF2B5EF4-FFF2-40B4-BE49-F238E27FC236}">
                <a16:creationId xmlns:a16="http://schemas.microsoft.com/office/drawing/2014/main" id="{9A0455E7-5EDA-EC4D-92A2-D3D1D1DB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760" y="368300"/>
            <a:ext cx="1539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AutoShape 7">
            <a:extLst>
              <a:ext uri="{FF2B5EF4-FFF2-40B4-BE49-F238E27FC236}">
                <a16:creationId xmlns:a16="http://schemas.microsoft.com/office/drawing/2014/main" id="{AA21272F-F35C-7D01-CF24-CADA30B8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267200"/>
            <a:ext cx="3581400" cy="2133600"/>
          </a:xfrm>
          <a:prstGeom prst="cloudCallout">
            <a:avLst>
              <a:gd name="adj1" fmla="val 47741"/>
              <a:gd name="adj2" fmla="val 65028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altLang="en-US" sz="129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D7B4AE2-5912-F46B-BED2-88AB225E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5" y="2557462"/>
            <a:ext cx="1539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1103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7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5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76C08-50C5-F117-8F4C-0F910055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>
            <a:extLst>
              <a:ext uri="{FF2B5EF4-FFF2-40B4-BE49-F238E27FC236}">
                <a16:creationId xmlns:a16="http://schemas.microsoft.com/office/drawing/2014/main" id="{BCA5D047-6DDB-5771-5EFF-1E40BE4A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6000" r="30000"/>
          <a:stretch>
            <a:fillRect/>
          </a:stretch>
        </p:blipFill>
        <p:spPr bwMode="auto">
          <a:xfrm>
            <a:off x="843021" y="401160"/>
            <a:ext cx="1496481" cy="24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9F69D3D9-9044-0733-31A1-604B86FB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6000" r="30000"/>
          <a:stretch>
            <a:fillRect/>
          </a:stretch>
        </p:blipFill>
        <p:spPr bwMode="auto">
          <a:xfrm>
            <a:off x="3253902" y="390621"/>
            <a:ext cx="1496481" cy="24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B03A2C9E-FA35-80A0-3839-0EB1B932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6000" r="30000"/>
          <a:stretch>
            <a:fillRect/>
          </a:stretch>
        </p:blipFill>
        <p:spPr bwMode="auto">
          <a:xfrm>
            <a:off x="5822004" y="621053"/>
            <a:ext cx="1357009" cy="22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A007F376-4B9B-9482-E992-DE23FC7E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6000" r="30000"/>
          <a:stretch>
            <a:fillRect/>
          </a:stretch>
        </p:blipFill>
        <p:spPr bwMode="auto">
          <a:xfrm>
            <a:off x="740881" y="3140093"/>
            <a:ext cx="1522379" cy="25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Text Box 7">
            <a:extLst>
              <a:ext uri="{FF2B5EF4-FFF2-40B4-BE49-F238E27FC236}">
                <a16:creationId xmlns:a16="http://schemas.microsoft.com/office/drawing/2014/main" id="{1F5384F1-FC26-5048-5284-A489840D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494" y="3429000"/>
            <a:ext cx="144780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7200" b="1" dirty="0">
                <a:solidFill>
                  <a:schemeClr val="accent2"/>
                </a:solidFill>
              </a:rPr>
              <a:t>6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A0FE117-70EB-CA9F-2F2E-9B1D56BD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6000" r="30000"/>
          <a:stretch>
            <a:fillRect/>
          </a:stretch>
        </p:blipFill>
        <p:spPr bwMode="auto">
          <a:xfrm>
            <a:off x="3082004" y="3305791"/>
            <a:ext cx="1522379" cy="25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C27D502-F47F-42BF-F51C-BB266D77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6000" r="30000"/>
          <a:stretch>
            <a:fillRect/>
          </a:stretch>
        </p:blipFill>
        <p:spPr bwMode="auto">
          <a:xfrm>
            <a:off x="5500992" y="3429000"/>
            <a:ext cx="1522379" cy="25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7124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8E984-B0EF-412A-143C-5593CFB6F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08"/>
            <a:ext cx="12269821" cy="692460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59394" name="Rectangle 2">
            <a:extLst>
              <a:ext uri="{FF2B5EF4-FFF2-40B4-BE49-F238E27FC236}">
                <a16:creationId xmlns:a16="http://schemas.microsoft.com/office/drawing/2014/main" id="{694F7F19-474F-CAEE-0B55-FC43EF25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29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F1EFF04-183F-84BE-EED0-E89091B9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29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2" name="WordArt 10">
            <a:extLst>
              <a:ext uri="{FF2B5EF4-FFF2-40B4-BE49-F238E27FC236}">
                <a16:creationId xmlns:a16="http://schemas.microsoft.com/office/drawing/2014/main" id="{FA6D9FD2-6FA3-BE8D-76B7-3161FC172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066800"/>
            <a:ext cx="4419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Hoạt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động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2</a:t>
            </a:r>
          </a:p>
        </p:txBody>
      </p:sp>
      <p:sp>
        <p:nvSpPr>
          <p:cNvPr id="59403" name="WordArt 11">
            <a:extLst>
              <a:ext uri="{FF2B5EF4-FFF2-40B4-BE49-F238E27FC236}">
                <a16:creationId xmlns:a16="http://schemas.microsoft.com/office/drawing/2014/main" id="{93E95A77-2FCA-14F7-E1A6-B402309092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5226" y="3276600"/>
            <a:ext cx="5515584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dirty="0"/>
              <a:t>Thêm bớt trong phạm vi 6</a:t>
            </a:r>
            <a:endParaRPr lang="en-US" sz="3200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3DEC4-30BF-A953-C1B9-7B9502377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128A5-BFB6-841C-EBD7-725D45A2E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54" y="3517846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26A49-5FD3-FA65-F7A0-DF74718B1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975" y="3517846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DAAE8-3325-EBB7-98B7-2C8711A07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3331" y="3517846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6DC68-1AF1-A7D7-82E9-36468C098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0687" y="3517846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4B7A7-FCEC-E78F-5F73-FF8698DD1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935" y="3517846"/>
            <a:ext cx="1447800" cy="1386066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73861-30B1-D2D2-BB7A-4FA60DF69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7648" y="3517846"/>
            <a:ext cx="1447800" cy="1386066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C0123C-1FDC-F9E4-2095-B894B738A458}"/>
              </a:ext>
            </a:extLst>
          </p:cNvPr>
          <p:cNvSpPr txBox="1"/>
          <p:nvPr/>
        </p:nvSpPr>
        <p:spPr>
          <a:xfrm>
            <a:off x="10165004" y="3429000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08C6E-4AAF-3374-6806-80C7DBC6D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4" y="1284051"/>
            <a:ext cx="1208863" cy="156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75133-D6E2-33B0-F76E-7F08FD4C3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75" y="1475363"/>
            <a:ext cx="1208863" cy="1567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AEF40-F913-AB7A-AB9A-62047081D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31" y="1387813"/>
            <a:ext cx="1208863" cy="1567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B2BEC8-B24A-57F9-D598-E92EF4A39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87" y="1370585"/>
            <a:ext cx="1208863" cy="1567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48F368-914A-53FE-3427-D7F95E267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35" y="1370584"/>
            <a:ext cx="1208863" cy="15673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02C821-C1B5-CEA4-AF39-101EE2E5F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83" y="1413755"/>
            <a:ext cx="1208863" cy="15673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D68308-C0F4-6013-B76E-594B8293298D}"/>
              </a:ext>
            </a:extLst>
          </p:cNvPr>
          <p:cNvSpPr txBox="1"/>
          <p:nvPr/>
        </p:nvSpPr>
        <p:spPr>
          <a:xfrm>
            <a:off x="10327938" y="15787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807F50-D820-4158-F87C-9D52B822B3A6}"/>
              </a:ext>
            </a:extLst>
          </p:cNvPr>
          <p:cNvSpPr txBox="1"/>
          <p:nvPr/>
        </p:nvSpPr>
        <p:spPr>
          <a:xfrm>
            <a:off x="10334431" y="1578791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71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EC1CB-E8ED-B6E4-E7B3-36E6C2B18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C4A75-7F1D-F523-E664-982BB0E40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B6A500-1300-866B-F641-3A675DC34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48D6B-BDD0-3327-F567-E3E06D8D9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72AC6-53D4-750B-ED69-F9A694CD1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21D75-05E2-4402-CE21-3C1ECDB72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7DC58-F050-11ED-028A-86696757F5D8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A7097-B8A9-070C-6288-47892A0E1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" y="1264595"/>
            <a:ext cx="1208863" cy="156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13F844-16EA-B7EF-D4D1-D6DD4F44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7" y="1264593"/>
            <a:ext cx="1208863" cy="156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13A56-7E94-F331-7A7E-14369E28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1264593"/>
            <a:ext cx="1208863" cy="156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7C2A94-BAB4-3E80-B78C-908B613DC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4" y="1264594"/>
            <a:ext cx="1208863" cy="156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300285-7BF2-6DBA-6EA2-3F2AF4675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13" y="1264592"/>
            <a:ext cx="1208863" cy="156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2F5912-56EB-AD03-8A97-EE40C0AC1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15" y="1264593"/>
            <a:ext cx="1208863" cy="156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052FA6-D203-9D1F-2FE6-1446701F0F95}"/>
              </a:ext>
            </a:extLst>
          </p:cNvPr>
          <p:cNvSpPr txBox="1"/>
          <p:nvPr/>
        </p:nvSpPr>
        <p:spPr>
          <a:xfrm>
            <a:off x="10558759" y="1472800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99D86E-BCAC-CF6F-9C11-523126440005}"/>
              </a:ext>
            </a:extLst>
          </p:cNvPr>
          <p:cNvSpPr txBox="1"/>
          <p:nvPr/>
        </p:nvSpPr>
        <p:spPr>
          <a:xfrm>
            <a:off x="10620772" y="1472800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330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4EFCD-3C24-6692-285C-C4722138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D83BE-ED7F-9885-D268-407F0F577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89" y="3537301"/>
            <a:ext cx="1447800" cy="138606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081E36-FA56-EB9C-D4CB-903E6C654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28" y="3537301"/>
            <a:ext cx="1447800" cy="138606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6AF0B-CC6F-145E-4923-C59EBDEAD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467" y="3537301"/>
            <a:ext cx="1447800" cy="13860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AA04F-D058-3D7A-A502-36D45B1AA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806" y="3537301"/>
            <a:ext cx="1447800" cy="138606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72FA2-55F0-EABD-C44E-88867DD4D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45" y="3537301"/>
            <a:ext cx="1447800" cy="138606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BB29-2E5C-921B-0A74-595B6137D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7515" y="3537301"/>
            <a:ext cx="1447800" cy="13860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5C73C-68ED-F31B-784A-E945DFFFEE08}"/>
              </a:ext>
            </a:extLst>
          </p:cNvPr>
          <p:cNvSpPr txBox="1"/>
          <p:nvPr/>
        </p:nvSpPr>
        <p:spPr>
          <a:xfrm>
            <a:off x="10383872" y="356421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27C3A-7185-0BBB-B7FA-E102DD946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" y="1264595"/>
            <a:ext cx="1208863" cy="156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3F63BB-B975-3DF7-E129-B4F0EBDC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7" y="1264593"/>
            <a:ext cx="1208863" cy="156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9349F-3569-606D-D1E8-F553904A8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35" y="1264593"/>
            <a:ext cx="1208863" cy="156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7D8BA4-7956-3529-5C01-F7BEB5FB3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4" y="1264594"/>
            <a:ext cx="1208863" cy="156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C72950-DD8C-57AA-9156-C1A77E8FB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13" y="1264592"/>
            <a:ext cx="1208863" cy="156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A099C-8B33-9F29-6579-01F4D037B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15" y="1264593"/>
            <a:ext cx="1208863" cy="156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A44A45-DC6A-CCCB-87F5-5D58CF4808C5}"/>
              </a:ext>
            </a:extLst>
          </p:cNvPr>
          <p:cNvSpPr txBox="1"/>
          <p:nvPr/>
        </p:nvSpPr>
        <p:spPr>
          <a:xfrm>
            <a:off x="10479470" y="12645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D3BF8-AA35-B415-DBC4-A0E17A15DA34}"/>
              </a:ext>
            </a:extLst>
          </p:cNvPr>
          <p:cNvSpPr txBox="1"/>
          <p:nvPr/>
        </p:nvSpPr>
        <p:spPr>
          <a:xfrm>
            <a:off x="10479470" y="1264592"/>
            <a:ext cx="1320530" cy="13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9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8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139</Words>
  <Application>Microsoft Office PowerPoint</Application>
  <PresentationFormat>Widescreen</PresentationFormat>
  <Paragraphs>55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Minh Hiếu</cp:lastModifiedBy>
  <cp:revision>3</cp:revision>
  <dcterms:created xsi:type="dcterms:W3CDTF">2025-10-22T14:15:31Z</dcterms:created>
  <dcterms:modified xsi:type="dcterms:W3CDTF">2025-10-25T15:29:54Z</dcterms:modified>
</cp:coreProperties>
</file>