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61" r:id="rId7"/>
    <p:sldId id="263" r:id="rId8"/>
    <p:sldId id="272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03407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1885950"/>
            <a:ext cx="57912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Đề tài: </a:t>
            </a:r>
          </a:p>
          <a:p>
            <a:pPr algn="ctr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813" y="4019550"/>
            <a:ext cx="50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Lứa tuổi: Mẫu giáo bé (3-4 tuổi)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1" y="1243147"/>
            <a:ext cx="422787" cy="22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91000" y="989521"/>
            <a:ext cx="838200" cy="838200"/>
            <a:chOff x="457200" y="190501"/>
            <a:chExt cx="4762500" cy="4762500"/>
          </a:xfrm>
        </p:grpSpPr>
        <p:sp>
          <p:nvSpPr>
            <p:cNvPr id="7" name="Oval 6"/>
            <p:cNvSpPr/>
            <p:nvPr/>
          </p:nvSpPr>
          <p:spPr>
            <a:xfrm>
              <a:off x="543791" y="275359"/>
              <a:ext cx="4592559" cy="45925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Techsi.vn\Desktop\lô gô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7200" y="190501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Ghim của אפרת כהן trên מוטוריקה trong 2025 | Mầm non, Hình nền, Power poin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-181126"/>
            <a:ext cx="3268402" cy="18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1768475" y="1602147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2995757" y="1602147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4191000" y="1602147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6718444" y="1599550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5562600" y="1602147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7848600" y="1599550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84325" y="280035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1981200" y="1535813"/>
            <a:ext cx="1062710" cy="13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3200400" y="1520227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4191000" y="1520227"/>
            <a:ext cx="106271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6324600" y="1507931"/>
            <a:ext cx="1062710" cy="14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5385455" y="1520226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7615307" y="1507931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82255" y="3181350"/>
            <a:ext cx="2923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1501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1731540" y="1294225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3065318" y="1344776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4201044" y="1264784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5503718" y="1304779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7713518" y="1296120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2786" y="962861"/>
            <a:ext cx="876227" cy="12365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4794178" y="3468181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3627985" y="3536050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4860151" y="3500898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1981200" y="1160074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3057561" y="1160074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7543800" y="1098439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6477000" y="1123950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4171605" y="1160074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115535"/>
            <a:ext cx="1094735" cy="908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3810000" y="3500900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611 L 8.33333E-7 -0.33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6324600" y="1896097"/>
            <a:ext cx="1031522" cy="1185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7598406" y="2150579"/>
            <a:ext cx="1164594" cy="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4016416" y="1894905"/>
            <a:ext cx="1031522" cy="11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1707573" y="1885257"/>
            <a:ext cx="1031522" cy="11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5223165" y="2155774"/>
            <a:ext cx="990600" cy="76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2819400" y="2196222"/>
            <a:ext cx="1022470" cy="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3286" y="1837754"/>
            <a:ext cx="1163912" cy="1280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67599" y="1985400"/>
            <a:ext cx="1361213" cy="10516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73355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379357"/>
            <a:ext cx="451056" cy="3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25682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Chóc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con </a:t>
            </a:r>
            <a:endParaRPr lang="en-US" sz="4400" b="1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ch¨m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giái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50</Words>
  <Application>Microsoft Office PowerPoint</Application>
  <PresentationFormat>On-screen Show (16:9)</PresentationFormat>
  <Paragraphs>12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43</cp:revision>
  <dcterms:created xsi:type="dcterms:W3CDTF">2016-11-03T06:56:51Z</dcterms:created>
  <dcterms:modified xsi:type="dcterms:W3CDTF">2025-10-14T07:11:43Z</dcterms:modified>
</cp:coreProperties>
</file>