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2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0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8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5F5F-B591-4930-B719-087406940691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D5DE-7154-4F38-A165-1A6B8C1E9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91656"/>
            <a:ext cx="533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endParaRPr 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1753" y="1995778"/>
            <a:ext cx="6370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0293" y="2748781"/>
            <a:ext cx="536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2406" y="3348268"/>
            <a:ext cx="5999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THƠ: “ẾCH CON HỌC BÀI”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49" y="3886200"/>
            <a:ext cx="3545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: TRẺ 4-5 TUỔI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2256" y="4424132"/>
            <a:ext cx="328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000" b="1" dirty="0">
                <a:solidFill>
                  <a:srgbClr val="FF0000"/>
                </a:solidFill>
                <a:latin typeface="Times New Roman"/>
              </a:rPr>
              <a:t>GIÁO VIÊN: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LỚP MGN B3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A logo of children holding hands&#10;&#10;AI-generated content may be incorrect.">
            <a:extLst>
              <a:ext uri="{FF2B5EF4-FFF2-40B4-BE49-F238E27FC236}">
                <a16:creationId xmlns:a16="http://schemas.microsoft.com/office/drawing/2014/main" id="{B46048F2-9A15-66DA-F356-845A051B13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36" y="794973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1" y="2057400"/>
            <a:ext cx="145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2679647"/>
            <a:ext cx="4785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16608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1"/>
            <a:ext cx="12192000" cy="68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57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90291"/>
            <a:ext cx="6934200" cy="5089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1" y="5638801"/>
            <a:ext cx="5333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</p:spTree>
    <p:extLst>
      <p:ext uri="{BB962C8B-B14F-4D97-AF65-F5344CB8AC3E}">
        <p14:creationId xmlns:p14="http://schemas.microsoft.com/office/powerpoint/2010/main" val="2052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457200"/>
            <a:ext cx="7482865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638801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1"/>
            <a:ext cx="8040254" cy="5038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638801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7422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57200"/>
            <a:ext cx="796401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410201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4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34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2863493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78899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115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TH365</dc:creator>
  <cp:lastModifiedBy>This PC</cp:lastModifiedBy>
  <cp:revision>22</cp:revision>
  <dcterms:created xsi:type="dcterms:W3CDTF">2024-11-18T22:40:34Z</dcterms:created>
  <dcterms:modified xsi:type="dcterms:W3CDTF">2025-10-14T16:34:14Z</dcterms:modified>
</cp:coreProperties>
</file>