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58" r:id="rId11"/>
    <p:sldId id="289" r:id="rId12"/>
    <p:sldId id="290" r:id="rId13"/>
    <p:sldId id="292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1C42-7B7D-4EB8-ADAA-1A0E7ECA6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40A69-8EB1-45A0-B1B3-0E374FD9A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C92C1-95C8-43AC-ABBF-C6EA4E53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A0709-39FE-44A8-9B18-BB851CA4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0B3A7-5297-4D6A-AB9E-F38773A4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4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70BB7-8321-4B47-88E5-3BFF84F6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2636E-D56B-43E6-8004-3DED2EDA3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5D315-645E-43D5-B7E6-34E1345A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67A0E-2238-423A-AE0D-159E1349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59560-8A3A-45FC-B826-FDDEFCC2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0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963E8-518B-43AF-B830-2D702A2AD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D1021-DF52-481B-B3D0-25A9573B7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F4B10-8602-42D9-9579-F8E8F02E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9877E-2148-491E-A4E9-0DD270B2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F8B3-D12B-49B4-869D-C691DF6F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7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C45E-6EF9-4CED-B3F6-B7609CC3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38DB-4D0B-47F9-91ED-13A82216E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45BA9-7BF4-4B2E-ABFA-51A1A046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D2738-3206-4821-8EAD-3F8BDA35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5D64-FE98-48EE-A26C-27C36F3C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E2CF-EF5D-4373-B0BA-E155CCE6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CCD08-7474-45BC-8A64-10FAFB9B7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B43D2-4748-4577-A8DB-5FB97694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B480B-DDA5-440F-801C-6C08E105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299AD-0655-45DD-8964-B78D013F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363B-6620-41C2-BCD9-5293E6CE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05DAA-1962-485B-A3EA-C5DD62FB3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83084-92C5-4EDC-BCD2-95A02DA96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E7C7E-606A-44C1-928F-2FA4077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24839-1A60-4936-8148-9AA0315A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165E5-0887-4048-A4AB-5435A28B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9D9E-52E0-42DF-814D-7E67E844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D106E-C2B7-417D-9212-C2C4EB8A5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C586E-0E65-4296-B899-B7C553AA1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3D016-27D4-4967-8B7F-5F2D0602E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6326E-4AF0-4292-AF82-25953B823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637A6-637A-49B3-ACB0-A54B6582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80D60-410E-41EE-BDC0-A4B8EDEC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664CD-E339-41D9-AB3B-7552724D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8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E57F-3434-408C-ABD5-ABFCDE06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F691E-A4C9-47D2-B607-D070D1B2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00BE5-7CC1-425C-AB43-F7B1B214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CF233-63C4-43F8-84F7-B9E2EE62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5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B77B9-F40A-47B6-BA72-6E30E85E7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3C2B4-DB35-450A-9E03-E03D306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D2D6A-688C-4636-9C61-A83EC7B6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510B-8F7B-4FBD-A8D6-F6021A01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D79C6-89C6-45E0-A10D-8E6269EA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A1BBC-6E8C-43CB-BE72-4833487CB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9027F-47F2-44AB-A0FE-40A8D38D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2B0E2-C8B8-4DD9-9BFE-709D702E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65BA-ECC9-4381-951A-E4760558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0592-B6C6-4CF0-B07F-233FA916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417B1-9044-468E-9B9E-C05FF1984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6DD28-042E-4C9C-B458-F9DF08C4B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8B795-3BE7-45B4-9B4A-7196E510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8333B-F2CD-4EC5-9168-B36F60C9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073E5-02E7-4102-B8C4-966CB68D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0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E91E2-69A9-41A7-8A31-BF1E7C1C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1BF0F-0EB0-4BC9-A999-1E59A92AD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B909-5DC7-45C8-931E-BFD00EBC7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10BC-3473-4704-957C-A7FDC2B55EC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7E453-8DB4-4B80-8CD4-CB9445A82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79F0E-2C97-4B8A-B2C8-E34CC2DC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C614-84E5-4050-90FD-568D380D4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64580F2-E0F0-F338-5CCA-12DD5E78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>
            <a:extLst>
              <a:ext uri="{FF2B5EF4-FFF2-40B4-BE49-F238E27FC236}">
                <a16:creationId xmlns:a16="http://schemas.microsoft.com/office/drawing/2014/main" id="{EEEEBCC3-47C1-BF7A-5CCF-847BC9260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983" y="342900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E66E7C-CD21-5DDD-EA23-E04F996C116C}"/>
              </a:ext>
            </a:extLst>
          </p:cNvPr>
          <p:cNvSpPr/>
          <p:nvPr/>
        </p:nvSpPr>
        <p:spPr>
          <a:xfrm>
            <a:off x="2710753" y="2915918"/>
            <a:ext cx="6939998" cy="33239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Lĩnh</a:t>
            </a:r>
            <a:r>
              <a:rPr lang="en-US" alt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vực</a:t>
            </a:r>
            <a:r>
              <a:rPr lang="en-US" alt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: </a:t>
            </a:r>
            <a:r>
              <a:rPr lang="en-US" alt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Phát</a:t>
            </a:r>
            <a:r>
              <a:rPr lang="en-US" alt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triển</a:t>
            </a:r>
            <a:r>
              <a:rPr lang="en-US" alt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nhận</a:t>
            </a:r>
            <a:r>
              <a:rPr lang="en-US" alt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thức</a:t>
            </a:r>
            <a:endParaRPr lang="en-US" altLang="en-US" sz="3000" b="1" dirty="0">
              <a:solidFill>
                <a:schemeClr val="tx2"/>
              </a:solidFill>
              <a:latin typeface="Times New Roman" panose="02020603050405020304" pitchFamily="18" charset="0"/>
              <a:ea typeface="Angsana New" panose="020B0502040204020203" pitchFamily="18" charset="-34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Hoạt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động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 :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quen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với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toán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Angsana New" panose="020B0502040204020203" pitchFamily="18" charset="-34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Đề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tài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: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Ghép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đôi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tượng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 4-5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tuổi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Angsana New" panose="020B0502040204020203" pitchFamily="18" charset="-34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Angsana New" panose="020B0502040204020203" pitchFamily="18" charset="-34"/>
                <a:cs typeface="Times New Roman" panose="02020603050405020304" pitchFamily="18" charset="0"/>
              </a:rPr>
              <a:t> MGN B3</a:t>
            </a:r>
          </a:p>
          <a:p>
            <a:pPr algn="ctr">
              <a:spcBef>
                <a:spcPct val="50000"/>
              </a:spcBef>
              <a:defRPr/>
            </a:pP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Angsana New" panose="020B0502040204020203" pitchFamily="18" charset="-34"/>
              <a:cs typeface="Times New Roman" panose="02020603050405020304" pitchFamily="18" charset="0"/>
            </a:endParaRPr>
          </a:p>
        </p:txBody>
      </p:sp>
      <p:sp>
        <p:nvSpPr>
          <p:cNvPr id="7173" name="TextBox 10">
            <a:extLst>
              <a:ext uri="{FF2B5EF4-FFF2-40B4-BE49-F238E27FC236}">
                <a16:creationId xmlns:a16="http://schemas.microsoft.com/office/drawing/2014/main" id="{4BBC2B8A-714F-4CCD-C1FB-922F86CC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583" y="1236092"/>
            <a:ext cx="41723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en-US" alt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</a:p>
          <a:p>
            <a:pPr algn="ctr" eaLnBrk="1" hangingPunct="1"/>
            <a:r>
              <a:rPr lang="en-US" altLang="vi-V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TRƯỜNG MẦM NON VIỆT HƯNG</a:t>
            </a:r>
          </a:p>
        </p:txBody>
      </p:sp>
      <p:pic>
        <p:nvPicPr>
          <p:cNvPr id="3" name="Picture 2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36FD2B35-84B6-847B-6AAA-958375CE2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61" y="1790090"/>
            <a:ext cx="992983" cy="99298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9C2E32-619E-491B-B021-AEB76CB12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708"/>
          <a:stretch/>
        </p:blipFill>
        <p:spPr>
          <a:xfrm>
            <a:off x="1371600" y="101600"/>
            <a:ext cx="45593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509BE8-C941-4723-A60D-C2D4E4090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2" r="12812"/>
          <a:stretch/>
        </p:blipFill>
        <p:spPr>
          <a:xfrm>
            <a:off x="6096000" y="101600"/>
            <a:ext cx="4559301" cy="3448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B866D9-818C-42E1-9B2A-D2213F20CD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12" t="1206" r="12605" b="-1206"/>
          <a:stretch/>
        </p:blipFill>
        <p:spPr>
          <a:xfrm>
            <a:off x="1371600" y="3429000"/>
            <a:ext cx="4559300" cy="3438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A9FD05-4C6A-49B7-83C8-7BA3214F96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4" t="2469" r="12604"/>
          <a:stretch/>
        </p:blipFill>
        <p:spPr>
          <a:xfrm>
            <a:off x="6096000" y="3475566"/>
            <a:ext cx="4559301" cy="33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C465A65A-FE31-8C4F-626F-6EE94DEE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478B1-F0B2-B2CB-59D0-AE7E55695149}"/>
              </a:ext>
            </a:extLst>
          </p:cNvPr>
          <p:cNvSpPr txBox="1"/>
          <p:nvPr/>
        </p:nvSpPr>
        <p:spPr>
          <a:xfrm>
            <a:off x="1649895" y="1953834"/>
            <a:ext cx="9097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*HĐ: Luyện tập.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178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C465A65A-FE31-8C4F-626F-6EE94DEE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478B1-F0B2-B2CB-59D0-AE7E55695149}"/>
              </a:ext>
            </a:extLst>
          </p:cNvPr>
          <p:cNvSpPr txBox="1"/>
          <p:nvPr/>
        </p:nvSpPr>
        <p:spPr>
          <a:xfrm>
            <a:off x="1649895" y="1953834"/>
            <a:ext cx="9097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*HĐ: Luyện tập.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91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C465A65A-FE31-8C4F-626F-6EE94DEE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478B1-F0B2-B2CB-59D0-AE7E55695149}"/>
              </a:ext>
            </a:extLst>
          </p:cNvPr>
          <p:cNvSpPr txBox="1"/>
          <p:nvPr/>
        </p:nvSpPr>
        <p:spPr>
          <a:xfrm>
            <a:off x="1702903" y="2033347"/>
            <a:ext cx="9097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*Trò chơi 1: “Ai khéo tay”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88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C465A65A-FE31-8C4F-626F-6EE94DEE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478B1-F0B2-B2CB-59D0-AE7E55695149}"/>
              </a:ext>
            </a:extLst>
          </p:cNvPr>
          <p:cNvSpPr txBox="1"/>
          <p:nvPr/>
        </p:nvSpPr>
        <p:spPr>
          <a:xfrm>
            <a:off x="1649895" y="1953834"/>
            <a:ext cx="93361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Trò chơi 2: Cho trẻ nối tương ứng các đồ dùng có đôi và tô màu</a:t>
            </a:r>
            <a:r>
              <a:rPr lang="en-US" sz="6000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71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C465A65A-FE31-8C4F-626F-6EE94DEE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478B1-F0B2-B2CB-59D0-AE7E55695149}"/>
              </a:ext>
            </a:extLst>
          </p:cNvPr>
          <p:cNvSpPr txBox="1"/>
          <p:nvPr/>
        </p:nvSpPr>
        <p:spPr>
          <a:xfrm>
            <a:off x="1715209" y="2737606"/>
            <a:ext cx="9097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3.Kết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thúc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87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FBDE5BCB-87E3-6BFA-406B-1AA37870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3AB28-824E-0718-F328-2C526EF055DD}"/>
              </a:ext>
            </a:extLst>
          </p:cNvPr>
          <p:cNvSpPr txBox="1"/>
          <p:nvPr/>
        </p:nvSpPr>
        <p:spPr>
          <a:xfrm>
            <a:off x="2023121" y="2459504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vi-V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vi-VN" sz="6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6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vi-VN" altLang="vi-VN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4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C465A65A-FE31-8C4F-626F-6EE94DEE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478B1-F0B2-B2CB-59D0-AE7E55695149}"/>
              </a:ext>
            </a:extLst>
          </p:cNvPr>
          <p:cNvSpPr txBox="1"/>
          <p:nvPr/>
        </p:nvSpPr>
        <p:spPr>
          <a:xfrm>
            <a:off x="1649895" y="1953834"/>
            <a:ext cx="90976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Phương pháp, hình thức tổ chức.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1241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C465A65A-FE31-8C4F-626F-6EE94DEE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478B1-F0B2-B2CB-59D0-AE7E55695149}"/>
              </a:ext>
            </a:extLst>
          </p:cNvPr>
          <p:cNvSpPr txBox="1"/>
          <p:nvPr/>
        </p:nvSpPr>
        <p:spPr>
          <a:xfrm>
            <a:off x="1649895" y="1953834"/>
            <a:ext cx="90976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HĐ1: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Ôn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khái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niệm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ghép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đôi</a:t>
            </a:r>
            <a:r>
              <a:rPr lang="pt-BR" sz="6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1659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Phim Hoạt Hình Trẻ Em Bạn Nhỏ Bé Và Các Vector PNG , Nhân Vật Tài  Liệu Thực Tế, Hoạt Hình, Anh Bạn Bé Nhỏ PNG và Vector với nền">
            <a:extLst>
              <a:ext uri="{FF2B5EF4-FFF2-40B4-BE49-F238E27FC236}">
                <a16:creationId xmlns:a16="http://schemas.microsoft.com/office/drawing/2014/main" id="{5A639E1A-0A2E-03ED-53A6-2053DBC7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7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C465A65A-FE31-8C4F-626F-6EE94DEE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478B1-F0B2-B2CB-59D0-AE7E55695149}"/>
              </a:ext>
            </a:extLst>
          </p:cNvPr>
          <p:cNvSpPr txBox="1"/>
          <p:nvPr/>
        </p:nvSpPr>
        <p:spPr>
          <a:xfrm>
            <a:off x="1621904" y="2746936"/>
            <a:ext cx="9097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HĐ2: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Ghép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đôi</a:t>
            </a:r>
            <a:r>
              <a:rPr kumimoji="0" lang="pt-BR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54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C465A65A-FE31-8C4F-626F-6EE94DEE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478B1-F0B2-B2CB-59D0-AE7E55695149}"/>
              </a:ext>
            </a:extLst>
          </p:cNvPr>
          <p:cNvSpPr txBox="1"/>
          <p:nvPr/>
        </p:nvSpPr>
        <p:spPr>
          <a:xfrm>
            <a:off x="1779983" y="2317728"/>
            <a:ext cx="90976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Ghép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đôi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theo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cặp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giống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nhau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5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òn Hàng Giáng Sinh Bít Tất Màu - Miễn Phí vector hình ảnh trên Pixabay">
            <a:extLst>
              <a:ext uri="{FF2B5EF4-FFF2-40B4-BE49-F238E27FC236}">
                <a16:creationId xmlns:a16="http://schemas.microsoft.com/office/drawing/2014/main" id="{C16F4BDD-9089-52CC-0B29-5FAE9B29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17" y="379345"/>
            <a:ext cx="859319" cy="12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ăng tay thủ môn, Giày đá bóng chính hãng &amp; phụ kiện - ProKeeperSG.com">
            <a:extLst>
              <a:ext uri="{FF2B5EF4-FFF2-40B4-BE49-F238E27FC236}">
                <a16:creationId xmlns:a16="http://schemas.microsoft.com/office/drawing/2014/main" id="{0866994F-DDF4-A58E-37E8-1E491B73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507" y="4174015"/>
            <a:ext cx="2498035" cy="19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ÉP BẢNG VERSACE MẶT [COMBO SỈ 5 ĐÔI] [Ảnh thật] [Chuyên sỉ] [NPP Tiến  Duyên] | Giày Dép Tiến Duyên">
            <a:extLst>
              <a:ext uri="{FF2B5EF4-FFF2-40B4-BE49-F238E27FC236}">
                <a16:creationId xmlns:a16="http://schemas.microsoft.com/office/drawing/2014/main" id="{3A40FADA-7AE8-BE0B-F172-FF0D7AB6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93" y="5066949"/>
            <a:ext cx="1977886" cy="1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ách bạn nhiều hơn 119 hình đôi mắt mới nhất - thtantai2.edu.vn">
            <a:extLst>
              <a:ext uri="{FF2B5EF4-FFF2-40B4-BE49-F238E27FC236}">
                <a16:creationId xmlns:a16="http://schemas.microsoft.com/office/drawing/2014/main" id="{B54A92C6-F612-5ADD-158F-465D2CB4C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92" y="2615941"/>
            <a:ext cx="1500807" cy="9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Đại cương giải phẫu cơ bản nhất vùng bàn tay trên cơ thể">
            <a:extLst>
              <a:ext uri="{FF2B5EF4-FFF2-40B4-BE49-F238E27FC236}">
                <a16:creationId xmlns:a16="http://schemas.microsoft.com/office/drawing/2014/main" id="{AFF82B4D-6CEA-3E27-F417-D6ED043A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3" y="4551096"/>
            <a:ext cx="1785730" cy="17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Đại cương giải phẫu cơ bản nhất vùng bàn tay trên cơ thể">
            <a:extLst>
              <a:ext uri="{FF2B5EF4-FFF2-40B4-BE49-F238E27FC236}">
                <a16:creationId xmlns:a16="http://schemas.microsoft.com/office/drawing/2014/main" id="{80063BB0-CF80-5BB3-5A21-E857E696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50" y="379345"/>
            <a:ext cx="1785730" cy="1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Mách bạn nhiều hơn 119 hình đôi mắt mới nhất - thtantai2.edu.vn">
            <a:extLst>
              <a:ext uri="{FF2B5EF4-FFF2-40B4-BE49-F238E27FC236}">
                <a16:creationId xmlns:a16="http://schemas.microsoft.com/office/drawing/2014/main" id="{F9533C6F-49B2-9FD1-3127-EA23B9E7B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0" y="2521418"/>
            <a:ext cx="1370893" cy="9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ăng tay thủ môn, Giày đá bóng chính hãng &amp; phụ kiện - ProKeeperSG.com">
            <a:extLst>
              <a:ext uri="{FF2B5EF4-FFF2-40B4-BE49-F238E27FC236}">
                <a16:creationId xmlns:a16="http://schemas.microsoft.com/office/drawing/2014/main" id="{3FEFB6D8-6D1F-B16B-5B34-CE3DE0DA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90" y="3590645"/>
            <a:ext cx="2498035" cy="15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Tranh tô màu cái mũ đẹp, xinh xắn dành tặng bé yêu - Trường Tiểu học Thủ Lệ">
            <a:extLst>
              <a:ext uri="{FF2B5EF4-FFF2-40B4-BE49-F238E27FC236}">
                <a16:creationId xmlns:a16="http://schemas.microsoft.com/office/drawing/2014/main" id="{14CF55A5-0CE9-C752-34DF-8929AC86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91" y="1321461"/>
            <a:ext cx="2144367" cy="12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òn Hàng Giáng Sinh Bít Tất Màu - Miễn Phí vector hình ảnh trên Pixabay">
            <a:extLst>
              <a:ext uri="{FF2B5EF4-FFF2-40B4-BE49-F238E27FC236}">
                <a16:creationId xmlns:a16="http://schemas.microsoft.com/office/drawing/2014/main" id="{79806EB6-957F-A597-EDE4-13372D49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38" y="47724"/>
            <a:ext cx="859319" cy="12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Phích Đựng Nước 2 Lít - Đèn LED Rạng Đông | Bóng Đèn LED Rạng Đông Chính  Hãng">
            <a:extLst>
              <a:ext uri="{FF2B5EF4-FFF2-40B4-BE49-F238E27FC236}">
                <a16:creationId xmlns:a16="http://schemas.microsoft.com/office/drawing/2014/main" id="{DEDFCFC4-B9E3-D3AB-D027-B36EA46B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49" y="4507515"/>
            <a:ext cx="2164760" cy="21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E10423A-A108-2FDB-FF4C-991F278DB255}"/>
              </a:ext>
            </a:extLst>
          </p:cNvPr>
          <p:cNvSpPr/>
          <p:nvPr/>
        </p:nvSpPr>
        <p:spPr>
          <a:xfrm>
            <a:off x="2090735" y="971539"/>
            <a:ext cx="3289648" cy="91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3CE6877-3C5E-EE3F-55E0-A8F54D27AD8C}"/>
              </a:ext>
            </a:extLst>
          </p:cNvPr>
          <p:cNvSpPr/>
          <p:nvPr/>
        </p:nvSpPr>
        <p:spPr>
          <a:xfrm rot="19486148">
            <a:off x="710877" y="3061541"/>
            <a:ext cx="7913174" cy="108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69655EE-F16B-2DE1-282B-4AAEF7186491}"/>
              </a:ext>
            </a:extLst>
          </p:cNvPr>
          <p:cNvSpPr/>
          <p:nvPr/>
        </p:nvSpPr>
        <p:spPr>
          <a:xfrm rot="21285732">
            <a:off x="4975737" y="4525707"/>
            <a:ext cx="3318312" cy="111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EEDEC72-EE8A-375E-683D-22F611DDC2BD}"/>
              </a:ext>
            </a:extLst>
          </p:cNvPr>
          <p:cNvSpPr/>
          <p:nvPr/>
        </p:nvSpPr>
        <p:spPr>
          <a:xfrm>
            <a:off x="1699671" y="3046988"/>
            <a:ext cx="4396330" cy="9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 descr="DÉP BẢNG VERSACE MẶT [COMBO SỈ 5 ĐÔI] [Ảnh thật] [Chuyên sỉ] [NPP Tiến  Duyên] | Giày Dép Tiến Duyên">
            <a:extLst>
              <a:ext uri="{FF2B5EF4-FFF2-40B4-BE49-F238E27FC236}">
                <a16:creationId xmlns:a16="http://schemas.microsoft.com/office/drawing/2014/main" id="{E5F219B2-2062-2DA6-73FE-FAE87669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493" y="944326"/>
            <a:ext cx="1977886" cy="1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4CC2D457-8598-2B1B-AE39-2CF77CDAE045}"/>
              </a:ext>
            </a:extLst>
          </p:cNvPr>
          <p:cNvSpPr/>
          <p:nvPr/>
        </p:nvSpPr>
        <p:spPr>
          <a:xfrm rot="16039328" flipV="1">
            <a:off x="8641189" y="3491472"/>
            <a:ext cx="3246493" cy="108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C465A65A-FE31-8C4F-626F-6EE94DEE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3478B1-F0B2-B2CB-59D0-AE7E55695149}"/>
              </a:ext>
            </a:extLst>
          </p:cNvPr>
          <p:cNvSpPr txBox="1"/>
          <p:nvPr/>
        </p:nvSpPr>
        <p:spPr>
          <a:xfrm>
            <a:off x="1649895" y="1953834"/>
            <a:ext cx="9097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Mở rộng</a:t>
            </a:r>
            <a:r>
              <a:rPr kumimoji="0" lang="pt-BR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31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137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This PC</cp:lastModifiedBy>
  <cp:revision>12</cp:revision>
  <dcterms:created xsi:type="dcterms:W3CDTF">2021-04-08T14:56:46Z</dcterms:created>
  <dcterms:modified xsi:type="dcterms:W3CDTF">2025-10-14T16:20:29Z</dcterms:modified>
</cp:coreProperties>
</file>