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4" r:id="rId2"/>
    <p:sldId id="327" r:id="rId3"/>
    <p:sldId id="329" r:id="rId4"/>
    <p:sldId id="305" r:id="rId5"/>
    <p:sldId id="309" r:id="rId6"/>
    <p:sldId id="310" r:id="rId7"/>
    <p:sldId id="311" r:id="rId8"/>
    <p:sldId id="313" r:id="rId9"/>
    <p:sldId id="315" r:id="rId10"/>
    <p:sldId id="317" r:id="rId11"/>
    <p:sldId id="330" r:id="rId12"/>
    <p:sldId id="331" r:id="rId13"/>
    <p:sldId id="332" r:id="rId14"/>
    <p:sldId id="334" r:id="rId15"/>
    <p:sldId id="33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1C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722A-D70F-4154-BD55-0C8AD5B566E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36C6-1C08-4692-99E3-EA7BFD1D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E9645-F332-44B4-88BC-98B7C717B99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36C6-1C08-4692-99E3-EA7BFD1D10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F6F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624180" y="6558412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51424" y="103824"/>
                </a:moveTo>
                <a:lnTo>
                  <a:pt x="0" y="74124"/>
                </a:lnTo>
                <a:lnTo>
                  <a:pt x="128374" y="0"/>
                </a:lnTo>
                <a:lnTo>
                  <a:pt x="155624" y="45099"/>
                </a:lnTo>
                <a:lnTo>
                  <a:pt x="51424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7535" y="654556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0" y="144924"/>
                </a:moveTo>
                <a:lnTo>
                  <a:pt x="8799" y="8774"/>
                </a:lnTo>
                <a:lnTo>
                  <a:pt x="52699" y="0"/>
                </a:lnTo>
                <a:lnTo>
                  <a:pt x="60224" y="135074"/>
                </a:lnTo>
                <a:lnTo>
                  <a:pt x="0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25808" y="65098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60224" y="144924"/>
                </a:moveTo>
                <a:lnTo>
                  <a:pt x="0" y="135074"/>
                </a:lnTo>
                <a:lnTo>
                  <a:pt x="7524" y="0"/>
                </a:lnTo>
                <a:lnTo>
                  <a:pt x="51424" y="8799"/>
                </a:lnTo>
                <a:lnTo>
                  <a:pt x="60224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27880" y="63819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26299" y="51424"/>
                </a:moveTo>
                <a:lnTo>
                  <a:pt x="29674" y="51424"/>
                </a:lnTo>
                <a:lnTo>
                  <a:pt x="0" y="0"/>
                </a:lnTo>
                <a:lnTo>
                  <a:pt x="148249" y="0"/>
                </a:lnTo>
                <a:lnTo>
                  <a:pt x="12629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06556" y="654023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40124" y="153624"/>
                </a:moveTo>
                <a:lnTo>
                  <a:pt x="0" y="133774"/>
                </a:lnTo>
                <a:lnTo>
                  <a:pt x="26749" y="0"/>
                </a:lnTo>
                <a:lnTo>
                  <a:pt x="82374" y="25099"/>
                </a:lnTo>
                <a:lnTo>
                  <a:pt x="40124" y="15362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1501" y="378241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0274" y="463866"/>
            <a:ext cx="145415" cy="60325"/>
          </a:xfrm>
          <a:custGeom>
            <a:avLst/>
            <a:gdLst/>
            <a:ahLst/>
            <a:cxnLst/>
            <a:rect l="l" t="t" r="r" b="b"/>
            <a:pathLst>
              <a:path w="145415" h="60325">
                <a:moveTo>
                  <a:pt x="135074" y="60224"/>
                </a:moveTo>
                <a:lnTo>
                  <a:pt x="0" y="52697"/>
                </a:lnTo>
                <a:lnTo>
                  <a:pt x="8777" y="8792"/>
                </a:lnTo>
                <a:lnTo>
                  <a:pt x="144917" y="0"/>
                </a:lnTo>
                <a:lnTo>
                  <a:pt x="135074" y="602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0375" y="1067270"/>
            <a:ext cx="82550" cy="143510"/>
          </a:xfrm>
          <a:custGeom>
            <a:avLst/>
            <a:gdLst/>
            <a:ahLst/>
            <a:cxnLst/>
            <a:rect l="l" t="t" r="r" b="b"/>
            <a:pathLst>
              <a:path w="82550" h="143509">
                <a:moveTo>
                  <a:pt x="0" y="143194"/>
                </a:moveTo>
                <a:lnTo>
                  <a:pt x="38386" y="0"/>
                </a:lnTo>
                <a:lnTo>
                  <a:pt x="82379" y="34522"/>
                </a:lnTo>
                <a:lnTo>
                  <a:pt x="57366" y="127827"/>
                </a:lnTo>
                <a:lnTo>
                  <a:pt x="0" y="14319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024023" y="242054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9" y="103810"/>
                </a:moveTo>
                <a:lnTo>
                  <a:pt x="0" y="58717"/>
                </a:lnTo>
                <a:lnTo>
                  <a:pt x="104189" y="0"/>
                </a:lnTo>
                <a:lnTo>
                  <a:pt x="155617" y="29685"/>
                </a:lnTo>
                <a:lnTo>
                  <a:pt x="27249" y="103810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0085" y="26521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3" y="153617"/>
                </a:moveTo>
                <a:lnTo>
                  <a:pt x="0" y="128517"/>
                </a:lnTo>
                <a:lnTo>
                  <a:pt x="42246" y="0"/>
                </a:lnTo>
                <a:lnTo>
                  <a:pt x="82381" y="19847"/>
                </a:lnTo>
                <a:lnTo>
                  <a:pt x="55623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1023" y="473599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4" y="120172"/>
                </a:moveTo>
                <a:lnTo>
                  <a:pt x="0" y="104804"/>
                </a:lnTo>
                <a:lnTo>
                  <a:pt x="104807" y="0"/>
                </a:lnTo>
                <a:lnTo>
                  <a:pt x="142792" y="36502"/>
                </a:lnTo>
                <a:lnTo>
                  <a:pt x="57354" y="12017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79039" y="174700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31"/>
                </a:moveTo>
                <a:lnTo>
                  <a:pt x="0" y="51431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1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85085" y="21487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3"/>
                </a:moveTo>
                <a:lnTo>
                  <a:pt x="0" y="57353"/>
                </a:lnTo>
                <a:lnTo>
                  <a:pt x="15374" y="0"/>
                </a:lnTo>
                <a:lnTo>
                  <a:pt x="120174" y="104806"/>
                </a:lnTo>
                <a:lnTo>
                  <a:pt x="83674" y="142793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937440" y="424189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14"/>
                </a:moveTo>
                <a:lnTo>
                  <a:pt x="0" y="9839"/>
                </a:lnTo>
                <a:lnTo>
                  <a:pt x="60224" y="0"/>
                </a:lnTo>
                <a:lnTo>
                  <a:pt x="51449" y="136137"/>
                </a:lnTo>
                <a:lnTo>
                  <a:pt x="7524" y="14491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66136" y="533133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9"/>
                </a:moveTo>
                <a:lnTo>
                  <a:pt x="0" y="26757"/>
                </a:lnTo>
                <a:lnTo>
                  <a:pt x="133774" y="0"/>
                </a:lnTo>
                <a:lnTo>
                  <a:pt x="153624" y="40132"/>
                </a:lnTo>
                <a:lnTo>
                  <a:pt x="25099" y="8237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037362" y="16806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1"/>
                </a:moveTo>
                <a:lnTo>
                  <a:pt x="0" y="85436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1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534551" y="2615969"/>
            <a:ext cx="258445" cy="245745"/>
          </a:xfrm>
          <a:custGeom>
            <a:avLst/>
            <a:gdLst/>
            <a:ahLst/>
            <a:cxnLst/>
            <a:rect l="l" t="t" r="r" b="b"/>
            <a:pathLst>
              <a:path w="258445" h="245744">
                <a:moveTo>
                  <a:pt x="208724" y="245199"/>
                </a:moveTo>
                <a:lnTo>
                  <a:pt x="128999" y="187299"/>
                </a:lnTo>
                <a:lnTo>
                  <a:pt x="49274" y="245199"/>
                </a:lnTo>
                <a:lnTo>
                  <a:pt x="79724" y="151524"/>
                </a:lnTo>
                <a:lnTo>
                  <a:pt x="0" y="93649"/>
                </a:lnTo>
                <a:lnTo>
                  <a:pt x="98549" y="93649"/>
                </a:lnTo>
                <a:lnTo>
                  <a:pt x="128999" y="0"/>
                </a:lnTo>
                <a:lnTo>
                  <a:pt x="159449" y="93649"/>
                </a:lnTo>
                <a:lnTo>
                  <a:pt x="257999" y="93649"/>
                </a:lnTo>
                <a:lnTo>
                  <a:pt x="178274" y="151524"/>
                </a:lnTo>
                <a:lnTo>
                  <a:pt x="208724" y="2451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094866" y="147933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15"/>
                </a:moveTo>
                <a:lnTo>
                  <a:pt x="8799" y="136138"/>
                </a:lnTo>
                <a:lnTo>
                  <a:pt x="0" y="0"/>
                </a:lnTo>
                <a:lnTo>
                  <a:pt x="60224" y="9840"/>
                </a:lnTo>
                <a:lnTo>
                  <a:pt x="52699" y="144915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04794" y="470924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501792" y="418161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617"/>
                </a:moveTo>
                <a:lnTo>
                  <a:pt x="0" y="128517"/>
                </a:lnTo>
                <a:lnTo>
                  <a:pt x="42249" y="0"/>
                </a:lnTo>
                <a:lnTo>
                  <a:pt x="82374" y="19844"/>
                </a:lnTo>
                <a:lnTo>
                  <a:pt x="55624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67699" y="2471040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7" y="144904"/>
                </a:moveTo>
                <a:lnTo>
                  <a:pt x="8792" y="136129"/>
                </a:lnTo>
                <a:lnTo>
                  <a:pt x="0" y="0"/>
                </a:lnTo>
                <a:lnTo>
                  <a:pt x="60224" y="9842"/>
                </a:lnTo>
                <a:lnTo>
                  <a:pt x="52697" y="14490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3303" y="334421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49"/>
                </a:lnTo>
                <a:lnTo>
                  <a:pt x="15366" y="0"/>
                </a:lnTo>
                <a:lnTo>
                  <a:pt x="120173" y="104799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945319" y="6569686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2376" y="3066618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799"/>
                </a:moveTo>
                <a:lnTo>
                  <a:pt x="0" y="58724"/>
                </a:lnTo>
                <a:lnTo>
                  <a:pt x="104187" y="0"/>
                </a:lnTo>
                <a:lnTo>
                  <a:pt x="155617" y="29674"/>
                </a:lnTo>
                <a:lnTo>
                  <a:pt x="27249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48718" y="1134715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69">
                <a:moveTo>
                  <a:pt x="55622" y="153617"/>
                </a:moveTo>
                <a:lnTo>
                  <a:pt x="0" y="128517"/>
                </a:lnTo>
                <a:lnTo>
                  <a:pt x="42244" y="0"/>
                </a:lnTo>
                <a:lnTo>
                  <a:pt x="82379" y="19847"/>
                </a:lnTo>
                <a:lnTo>
                  <a:pt x="55622" y="153617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81433" y="48086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306433" y="107320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11"/>
                </a:moveTo>
                <a:lnTo>
                  <a:pt x="0" y="58718"/>
                </a:lnTo>
                <a:lnTo>
                  <a:pt x="104199" y="0"/>
                </a:lnTo>
                <a:lnTo>
                  <a:pt x="155624" y="29686"/>
                </a:lnTo>
                <a:lnTo>
                  <a:pt x="27249" y="103811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723555" y="24153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2"/>
                </a:moveTo>
                <a:lnTo>
                  <a:pt x="0" y="85437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2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401327" y="14719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3"/>
                </a:moveTo>
                <a:lnTo>
                  <a:pt x="0" y="85438"/>
                </a:lnTo>
                <a:lnTo>
                  <a:pt x="83649" y="0"/>
                </a:lnTo>
                <a:lnTo>
                  <a:pt x="120174" y="37986"/>
                </a:lnTo>
                <a:lnTo>
                  <a:pt x="15349" y="142793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868225" y="997773"/>
            <a:ext cx="152400" cy="58419"/>
          </a:xfrm>
          <a:custGeom>
            <a:avLst/>
            <a:gdLst/>
            <a:ahLst/>
            <a:cxnLst/>
            <a:rect l="l" t="t" r="r" b="b"/>
            <a:pathLst>
              <a:path w="152400" h="58419">
                <a:moveTo>
                  <a:pt x="147949" y="58394"/>
                </a:moveTo>
                <a:lnTo>
                  <a:pt x="0" y="49554"/>
                </a:lnTo>
                <a:lnTo>
                  <a:pt x="32699" y="0"/>
                </a:lnTo>
                <a:lnTo>
                  <a:pt x="152124" y="5884"/>
                </a:lnTo>
                <a:lnTo>
                  <a:pt x="147949" y="5839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508402" y="1093197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4"/>
                </a:moveTo>
                <a:lnTo>
                  <a:pt x="0" y="5143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968750" y="182569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48249" y="51434"/>
                </a:moveTo>
                <a:lnTo>
                  <a:pt x="0" y="51434"/>
                </a:lnTo>
                <a:lnTo>
                  <a:pt x="21974" y="0"/>
                </a:lnTo>
                <a:lnTo>
                  <a:pt x="118574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3077" y="4621915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8" y="103799"/>
                </a:moveTo>
                <a:lnTo>
                  <a:pt x="0" y="58724"/>
                </a:lnTo>
                <a:lnTo>
                  <a:pt x="104186" y="0"/>
                </a:lnTo>
                <a:lnTo>
                  <a:pt x="155616" y="29674"/>
                </a:lnTo>
                <a:lnTo>
                  <a:pt x="27248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71601" y="5341714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2936" y="60112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74"/>
                </a:lnTo>
                <a:lnTo>
                  <a:pt x="15367" y="0"/>
                </a:lnTo>
                <a:lnTo>
                  <a:pt x="120172" y="104824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09951" y="6192512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2" y="153599"/>
                </a:moveTo>
                <a:lnTo>
                  <a:pt x="0" y="128499"/>
                </a:lnTo>
                <a:lnTo>
                  <a:pt x="42247" y="0"/>
                </a:lnTo>
                <a:lnTo>
                  <a:pt x="82382" y="19849"/>
                </a:lnTo>
                <a:lnTo>
                  <a:pt x="55622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001388" y="6552811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2" y="120174"/>
                </a:moveTo>
                <a:lnTo>
                  <a:pt x="0" y="104824"/>
                </a:lnTo>
                <a:lnTo>
                  <a:pt x="104804" y="0"/>
                </a:lnTo>
                <a:lnTo>
                  <a:pt x="142792" y="36499"/>
                </a:lnTo>
                <a:lnTo>
                  <a:pt x="57352" y="12017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0526" y="6597936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89" y="0"/>
                </a:lnTo>
                <a:lnTo>
                  <a:pt x="155617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928400" y="2878919"/>
            <a:ext cx="148590" cy="52069"/>
          </a:xfrm>
          <a:custGeom>
            <a:avLst/>
            <a:gdLst/>
            <a:ahLst/>
            <a:cxnLst/>
            <a:rect l="l" t="t" r="r" b="b"/>
            <a:pathLst>
              <a:path w="148590" h="52069">
                <a:moveTo>
                  <a:pt x="148249" y="51449"/>
                </a:moveTo>
                <a:lnTo>
                  <a:pt x="0" y="51449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4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996925" y="459471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387652" y="377856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49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981550" y="3886717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99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006841" y="63713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93988" y="640968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74"/>
                </a:lnTo>
                <a:lnTo>
                  <a:pt x="15374" y="0"/>
                </a:lnTo>
                <a:lnTo>
                  <a:pt x="120174" y="104824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46342" y="66190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24"/>
                </a:moveTo>
                <a:lnTo>
                  <a:pt x="0" y="9849"/>
                </a:lnTo>
                <a:lnTo>
                  <a:pt x="60224" y="0"/>
                </a:lnTo>
                <a:lnTo>
                  <a:pt x="51449" y="136124"/>
                </a:lnTo>
                <a:lnTo>
                  <a:pt x="7524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375039" y="6727961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4"/>
                </a:moveTo>
                <a:lnTo>
                  <a:pt x="0" y="26749"/>
                </a:lnTo>
                <a:lnTo>
                  <a:pt x="133774" y="0"/>
                </a:lnTo>
                <a:lnTo>
                  <a:pt x="153624" y="40124"/>
                </a:lnTo>
                <a:lnTo>
                  <a:pt x="25099" y="8237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46265" y="6464486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9"/>
                </a:moveTo>
                <a:lnTo>
                  <a:pt x="0" y="85424"/>
                </a:lnTo>
                <a:lnTo>
                  <a:pt x="83674" y="0"/>
                </a:lnTo>
                <a:lnTo>
                  <a:pt x="120174" y="37974"/>
                </a:lnTo>
                <a:lnTo>
                  <a:pt x="15374" y="142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590336" y="667568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15336" y="6302137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881305" y="62523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74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421429" y="6620561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226702" y="6518361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813226" y="657861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493251" y="5909312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99"/>
                </a:moveTo>
                <a:lnTo>
                  <a:pt x="0" y="26774"/>
                </a:lnTo>
                <a:lnTo>
                  <a:pt x="133774" y="0"/>
                </a:lnTo>
                <a:lnTo>
                  <a:pt x="153624" y="40149"/>
                </a:lnTo>
                <a:lnTo>
                  <a:pt x="25099" y="823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467201" y="5233814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39900" y="5298514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599"/>
                </a:moveTo>
                <a:lnTo>
                  <a:pt x="0" y="128499"/>
                </a:lnTo>
                <a:lnTo>
                  <a:pt x="42249" y="0"/>
                </a:lnTo>
                <a:lnTo>
                  <a:pt x="82374" y="19849"/>
                </a:lnTo>
                <a:lnTo>
                  <a:pt x="55624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15199" y="413466"/>
            <a:ext cx="11362055" cy="6031230"/>
          </a:xfrm>
          <a:custGeom>
            <a:avLst/>
            <a:gdLst/>
            <a:ahLst/>
            <a:cxnLst/>
            <a:rect l="l" t="t" r="r" b="b"/>
            <a:pathLst>
              <a:path w="11362055" h="6031230">
                <a:moveTo>
                  <a:pt x="11021777" y="6031195"/>
                </a:moveTo>
                <a:lnTo>
                  <a:pt x="339796" y="6031195"/>
                </a:lnTo>
                <a:lnTo>
                  <a:pt x="293688" y="6028093"/>
                </a:lnTo>
                <a:lnTo>
                  <a:pt x="249465" y="6019056"/>
                </a:lnTo>
                <a:lnTo>
                  <a:pt x="207532" y="6004489"/>
                </a:lnTo>
                <a:lnTo>
                  <a:pt x="168294" y="5984799"/>
                </a:lnTo>
                <a:lnTo>
                  <a:pt x="132157" y="5960388"/>
                </a:lnTo>
                <a:lnTo>
                  <a:pt x="99524" y="5931664"/>
                </a:lnTo>
                <a:lnTo>
                  <a:pt x="70800" y="5899030"/>
                </a:lnTo>
                <a:lnTo>
                  <a:pt x="46392" y="5862891"/>
                </a:lnTo>
                <a:lnTo>
                  <a:pt x="26702" y="5823654"/>
                </a:lnTo>
                <a:lnTo>
                  <a:pt x="12137" y="5781722"/>
                </a:lnTo>
                <a:lnTo>
                  <a:pt x="3101" y="5737501"/>
                </a:lnTo>
                <a:lnTo>
                  <a:pt x="0" y="5691396"/>
                </a:lnTo>
                <a:lnTo>
                  <a:pt x="0" y="339796"/>
                </a:lnTo>
                <a:lnTo>
                  <a:pt x="3101" y="293688"/>
                </a:lnTo>
                <a:lnTo>
                  <a:pt x="12137" y="249465"/>
                </a:lnTo>
                <a:lnTo>
                  <a:pt x="26702" y="207532"/>
                </a:lnTo>
                <a:lnTo>
                  <a:pt x="46392" y="168294"/>
                </a:lnTo>
                <a:lnTo>
                  <a:pt x="70800" y="132157"/>
                </a:lnTo>
                <a:lnTo>
                  <a:pt x="99524" y="99524"/>
                </a:lnTo>
                <a:lnTo>
                  <a:pt x="132157" y="70800"/>
                </a:lnTo>
                <a:lnTo>
                  <a:pt x="168294" y="46392"/>
                </a:lnTo>
                <a:lnTo>
                  <a:pt x="207532" y="26702"/>
                </a:lnTo>
                <a:lnTo>
                  <a:pt x="249465" y="12137"/>
                </a:lnTo>
                <a:lnTo>
                  <a:pt x="293688" y="3101"/>
                </a:lnTo>
                <a:lnTo>
                  <a:pt x="339796" y="0"/>
                </a:lnTo>
                <a:lnTo>
                  <a:pt x="11021777" y="0"/>
                </a:lnTo>
                <a:lnTo>
                  <a:pt x="11075256" y="4232"/>
                </a:lnTo>
                <a:lnTo>
                  <a:pt x="11126935" y="16679"/>
                </a:lnTo>
                <a:lnTo>
                  <a:pt x="11175902" y="36962"/>
                </a:lnTo>
                <a:lnTo>
                  <a:pt x="11221245" y="64703"/>
                </a:lnTo>
                <a:lnTo>
                  <a:pt x="11262052" y="99524"/>
                </a:lnTo>
                <a:lnTo>
                  <a:pt x="11296873" y="140330"/>
                </a:lnTo>
                <a:lnTo>
                  <a:pt x="11324614" y="185674"/>
                </a:lnTo>
                <a:lnTo>
                  <a:pt x="11344897" y="234641"/>
                </a:lnTo>
                <a:lnTo>
                  <a:pt x="11357344" y="286319"/>
                </a:lnTo>
                <a:lnTo>
                  <a:pt x="11361577" y="339796"/>
                </a:lnTo>
                <a:lnTo>
                  <a:pt x="11361577" y="5691396"/>
                </a:lnTo>
                <a:lnTo>
                  <a:pt x="11358475" y="5737501"/>
                </a:lnTo>
                <a:lnTo>
                  <a:pt x="11349439" y="5781722"/>
                </a:lnTo>
                <a:lnTo>
                  <a:pt x="11334875" y="5823654"/>
                </a:lnTo>
                <a:lnTo>
                  <a:pt x="11315186" y="5862891"/>
                </a:lnTo>
                <a:lnTo>
                  <a:pt x="11290778" y="5899030"/>
                </a:lnTo>
                <a:lnTo>
                  <a:pt x="11262055" y="5931664"/>
                </a:lnTo>
                <a:lnTo>
                  <a:pt x="11229422" y="5960388"/>
                </a:lnTo>
                <a:lnTo>
                  <a:pt x="11193284" y="5984799"/>
                </a:lnTo>
                <a:lnTo>
                  <a:pt x="11154046" y="6004489"/>
                </a:lnTo>
                <a:lnTo>
                  <a:pt x="11112112" y="6019056"/>
                </a:lnTo>
                <a:lnTo>
                  <a:pt x="11067888" y="6028093"/>
                </a:lnTo>
                <a:lnTo>
                  <a:pt x="11021777" y="6031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442" y="1735696"/>
            <a:ext cx="1003911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72B8F6B4-FCEA-40CB-BC7C-1BFA0843DE6F}"/>
              </a:ext>
            </a:extLst>
          </p:cNvPr>
          <p:cNvSpPr txBox="1">
            <a:spLocks/>
          </p:cNvSpPr>
          <p:nvPr/>
        </p:nvSpPr>
        <p:spPr>
          <a:xfrm>
            <a:off x="3619500" y="3002647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BF7BEAC-8BE0-4AD3-BB6E-B2F2BDEBBA56}"/>
              </a:ext>
            </a:extLst>
          </p:cNvPr>
          <p:cNvSpPr txBox="1">
            <a:spLocks/>
          </p:cNvSpPr>
          <p:nvPr/>
        </p:nvSpPr>
        <p:spPr>
          <a:xfrm>
            <a:off x="4648200" y="4343400"/>
            <a:ext cx="5625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127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VIỆT HƯNG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208" y="3196525"/>
            <a:ext cx="6629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1028" name="Picture 4" descr="Cuốn Sách Mở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5EC37468-1BD1-9CAD-3085-537B5152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10210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7" y="241496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5445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1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39" y="782739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1" y="0"/>
            <a:ext cx="2577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240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38800" y="1524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8853488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171">
            <a:off x="8756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198755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3657600" y="533401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0906" y="1093993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4690"/>
      </p:ext>
    </p:extLst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1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91000" y="1066801"/>
            <a:ext cx="7162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giấy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230">
            <a:off x="15240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94361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096000" y="3450493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315200" y="4767385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2915600" y="3581001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915600" y="4767385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79" y="346279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69503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52" grpId="0" animBg="1"/>
      <p:bldP spid="18453" grpId="0" animBg="1"/>
      <p:bldP spid="184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1" y="268018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4" y="4066067"/>
            <a:ext cx="4800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7235" y="2280722"/>
            <a:ext cx="525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ngắn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38046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25333"/>
          <a:stretch/>
        </p:blipFill>
        <p:spPr bwMode="auto">
          <a:xfrm>
            <a:off x="3124200" y="2514601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17851"/>
          <a:stretch/>
        </p:blipFill>
        <p:spPr bwMode="auto">
          <a:xfrm>
            <a:off x="2743200" y="3581400"/>
            <a:ext cx="5581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427204"/>
            <a:ext cx="442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815149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42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81" y="499225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9073"/>
      </p:ext>
    </p:extLst>
  </p:cSld>
  <p:clrMapOvr>
    <a:masterClrMapping/>
  </p:clrMapOvr>
  <p:transition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73299"/>
            <a:ext cx="12268200" cy="76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0" y="1447800"/>
            <a:ext cx="8229600" cy="2462213"/>
          </a:xfrm>
        </p:spPr>
        <p:txBody>
          <a:bodyPr/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sự khác nhau về chiều dài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sự khác nhau về kích thước: dài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ngắn hơn.</a:t>
            </a:r>
            <a:b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37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263">
            <a:off x="6019800" y="43434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I'LLNE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6"/>
            <a:ext cx="1714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6300" y="838201"/>
            <a:ext cx="8015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75" y="2133600"/>
            <a:ext cx="6383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«Giấu tay»</a:t>
            </a:r>
            <a:endParaRPr lang="en-US" sz="5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82" y="228600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655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057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III.TỔ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8956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3:Dạy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4122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7600" y="990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1333500"/>
            <a:ext cx="6248400" cy="1752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3200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7680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5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62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6600" y="1752600"/>
            <a:ext cx="5410200" cy="13335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200400"/>
            <a:ext cx="4495800" cy="1295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486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667 L -0.00117 -0.2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953000" y="32766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572000" y="1295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478463" y="3246438"/>
            <a:ext cx="108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9989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40" y="498680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40691"/>
            <a:ext cx="796721" cy="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158</Words>
  <Application>Microsoft Office PowerPoint</Application>
  <PresentationFormat>Widescreen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 Narrow</vt:lpstr>
      <vt:lpstr>.VnTime</vt:lpstr>
      <vt:lpstr>Arial</vt:lpstr>
      <vt:lpstr>Calibri</vt:lpstr>
      <vt:lpstr>Times New Roman</vt:lpstr>
      <vt:lpstr>Office Theme</vt:lpstr>
      <vt:lpstr>PowerPoint Presentation</vt:lpstr>
      <vt:lpstr>I.Mục đích yêu cầu: - Trẻ biết so sánh sự khác nhau về chiều dài 2 đối tượng, nhận biết sự khác nhau về kích thước: dài hơn, ngắn hơn.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PHỤ HUYNH ĐẦU NĂM - nhóm tặng.pptx</dc:title>
  <dc:creator>ADMIN</dc:creator>
  <cp:lastModifiedBy>ADMIN</cp:lastModifiedBy>
  <cp:revision>87</cp:revision>
  <dcterms:created xsi:type="dcterms:W3CDTF">2022-10-17T13:12:30Z</dcterms:created>
  <dcterms:modified xsi:type="dcterms:W3CDTF">2025-10-11T10:53:38Z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2022-10-17T00:00:00Z</vt:filetime>
  </property>
</Properties>
</file>