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1" r:id="rId2"/>
    <p:sldId id="287" r:id="rId3"/>
    <p:sldId id="279" r:id="rId4"/>
    <p:sldId id="257" r:id="rId5"/>
    <p:sldId id="258" r:id="rId6"/>
    <p:sldId id="301" r:id="rId7"/>
    <p:sldId id="267" r:id="rId8"/>
    <p:sldId id="269" r:id="rId9"/>
    <p:sldId id="335" r:id="rId10"/>
    <p:sldId id="260" r:id="rId11"/>
    <p:sldId id="263" r:id="rId12"/>
    <p:sldId id="265" r:id="rId13"/>
    <p:sldId id="334" r:id="rId14"/>
    <p:sldId id="3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29" autoAdjust="0"/>
  </p:normalViewPr>
  <p:slideViewPr>
    <p:cSldViewPr>
      <p:cViewPr varScale="1">
        <p:scale>
          <a:sx n="86" d="100"/>
          <a:sy n="86" d="100"/>
        </p:scale>
        <p:origin x="24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0AF8-90CF-40E9-9D78-F91234B3C56B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939-ED5D-401C-B143-AF879A730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9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314FC3-D941-46AC-AE49-5232E15A76B7}" type="slidenum">
              <a:rPr lang="zh-CN" altLang="en-US" smtClean="0">
                <a:solidFill>
                  <a:srgbClr val="000000"/>
                </a:solidFill>
                <a:latin typeface="等线"/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Hình này e làm bằng copilot nên nó không đẹp bằng Gemini ạ! hẹ hẹ hẹ!!!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3F939-ED5D-401C-B143-AF879A730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F939-ED5D-401C-B143-AF879A730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90B6B-84E2-9CCC-3017-3FEFD19E8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4D9F7D33-4DB5-D203-5742-2133EF1D5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3" name="备注占位符 2">
            <a:extLst>
              <a:ext uri="{FF2B5EF4-FFF2-40B4-BE49-F238E27FC236}">
                <a16:creationId xmlns:a16="http://schemas.microsoft.com/office/drawing/2014/main" id="{B6703FFD-15CB-AD83-A6A7-F24A917E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1ADEA04B-204E-0AE3-87CA-BDED102DC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314FC3-D941-46AC-AE49-5232E15A76B7}" type="slidenum">
              <a:rPr lang="zh-CN" altLang="en-US" smtClean="0">
                <a:solidFill>
                  <a:srgbClr val="000000"/>
                </a:solidFill>
                <a:latin typeface="等线"/>
              </a:rPr>
              <a:pPr eaLnBrk="1" hangingPunct="1"/>
              <a:t>14</a:t>
            </a:fld>
            <a:endParaRPr lang="zh-CN" altLang="en-US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8880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0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/>
                <a:ea typeface="Microsoft YaHei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22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1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2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9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9E58-8B63-4C44-93F4-5E5669B78AA5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192C-A276-4A5B-AE3F-53F826D05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4.jpeg"/><Relationship Id="rId3" Type="http://schemas.microsoft.com/office/2007/relationships/media" Target="../media/media3.mp3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27.png"/><Relationship Id="rId2" Type="http://schemas.openxmlformats.org/officeDocument/2006/relationships/audio" Target="../media/media2.m4a"/><Relationship Id="rId16" Type="http://schemas.openxmlformats.org/officeDocument/2006/relationships/image" Target="../media/image37.png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11" Type="http://schemas.openxmlformats.org/officeDocument/2006/relationships/image" Target="../media/image32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audio" Target="../media/media3.mp3"/><Relationship Id="rId9" Type="http://schemas.openxmlformats.org/officeDocument/2006/relationships/image" Target="../media/image30.png"/><Relationship Id="rId1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jpeg"/><Relationship Id="rId18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38.png"/><Relationship Id="rId12" Type="http://schemas.openxmlformats.org/officeDocument/2006/relationships/image" Target="../media/image42.jpeg"/><Relationship Id="rId17" Type="http://schemas.openxmlformats.org/officeDocument/2006/relationships/image" Target="../media/image37.png"/><Relationship Id="rId2" Type="http://schemas.openxmlformats.org/officeDocument/2006/relationships/audio" Target="../media/media2.m4a"/><Relationship Id="rId16" Type="http://schemas.openxmlformats.org/officeDocument/2006/relationships/image" Target="../media/image36.png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11" Type="http://schemas.openxmlformats.org/officeDocument/2006/relationships/image" Target="../media/image41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audio" Target="../media/media3.mp3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18" Type="http://schemas.openxmlformats.org/officeDocument/2006/relationships/image" Target="../media/image37.pn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17" Type="http://schemas.openxmlformats.org/officeDocument/2006/relationships/image" Target="../media/image36.png"/><Relationship Id="rId2" Type="http://schemas.openxmlformats.org/officeDocument/2006/relationships/audio" Target="../media/media2.m4a"/><Relationship Id="rId16" Type="http://schemas.openxmlformats.org/officeDocument/2006/relationships/image" Target="../media/image35.jpg"/><Relationship Id="rId1" Type="http://schemas.microsoft.com/office/2007/relationships/media" Target="../media/media2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9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19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46" y="3747067"/>
            <a:ext cx="3505200" cy="28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44154"/>
            <a:ext cx="621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02" y="6467477"/>
            <a:ext cx="5935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107" y="1934818"/>
            <a:ext cx="3820699" cy="457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" y="5052194"/>
            <a:ext cx="1894765" cy="17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1" y="6429873"/>
            <a:ext cx="350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4" y="277672"/>
            <a:ext cx="65341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5" y="5679453"/>
            <a:ext cx="4503736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78299"/>
            <a:ext cx="27924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8211" y="228601"/>
            <a:ext cx="7257415" cy="8299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en-US" sz="2400" b="1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7543" y="1130485"/>
            <a:ext cx="6583148" cy="3477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vi-VN" sz="4400" b="1" dirty="0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  <a:p>
            <a:pPr algn="ctr">
              <a:defRPr/>
            </a:pP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Đề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tài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: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Đếm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đến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4.</a:t>
            </a:r>
          </a:p>
          <a:p>
            <a:pPr algn="ctr">
              <a:defRPr/>
            </a:pP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Nhận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biết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nhóm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số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lượng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4</a:t>
            </a:r>
          </a:p>
          <a:p>
            <a:pPr algn="ctr">
              <a:defRPr/>
            </a:pP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Nhận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biết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số</a:t>
            </a:r>
            <a:r>
              <a:rPr lang="en-US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4</a:t>
            </a:r>
          </a:p>
          <a:p>
            <a:pPr algn="ctr">
              <a:defRPr/>
            </a:pPr>
            <a:r>
              <a:rPr lang="en-US" sz="44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Lứa</a:t>
            </a:r>
            <a:r>
              <a:rPr lang="en-US" sz="44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tuổi</a:t>
            </a:r>
            <a:r>
              <a:rPr lang="en-US" sz="44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: 4-5 </a:t>
            </a:r>
            <a:r>
              <a:rPr lang="en-US" sz="4400" b="1" dirty="0" err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tuổi</a:t>
            </a:r>
            <a:endParaRPr lang="en-US" sz="4400" b="1" dirty="0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D732-E7BD-2395-C6F3-51D590F22ED7}"/>
              </a:ext>
            </a:extLst>
          </p:cNvPr>
          <p:cNvSpPr txBox="1"/>
          <p:nvPr/>
        </p:nvSpPr>
        <p:spPr>
          <a:xfrm>
            <a:off x="2600287" y="1056687"/>
            <a:ext cx="671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TRƯỜNG CAO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MẦM NON VIỆT HƯNG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E8D732-E7BD-2395-C6F3-51D590F22ED7}"/>
              </a:ext>
            </a:extLst>
          </p:cNvPr>
          <p:cNvSpPr txBox="1"/>
          <p:nvPr/>
        </p:nvSpPr>
        <p:spPr>
          <a:xfrm>
            <a:off x="2383056" y="661744"/>
            <a:ext cx="6718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UBND PHƯỜNG VIỆT HƯNG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389" y="138458"/>
            <a:ext cx="1085182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627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hàng sai 3-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8" y="-58112"/>
            <a:ext cx="122859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mặt cười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68040"/>
            <a:ext cx="1414211" cy="1502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8708" y="430197"/>
            <a:ext cx="5091692" cy="128980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3429000"/>
            <a:ext cx="3352800" cy="1371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60378" y="5085439"/>
            <a:ext cx="1951487" cy="14830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00200" y="2041277"/>
            <a:ext cx="5943600" cy="1197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hàng sai1-12">
            <a:extLst>
              <a:ext uri="{FF2B5EF4-FFF2-40B4-BE49-F238E27FC236}">
                <a16:creationId xmlns:a16="http://schemas.microsoft.com/office/drawing/2014/main" id="{B8D3BCC0-4F93-C638-69E4-83A763B401C9}"/>
              </a:ext>
            </a:extLst>
          </p:cNvPr>
          <p:cNvGrpSpPr/>
          <p:nvPr/>
        </p:nvGrpSpPr>
        <p:grpSpPr>
          <a:xfrm>
            <a:off x="1972682" y="486598"/>
            <a:ext cx="4960803" cy="1201165"/>
            <a:chOff x="2047561" y="511478"/>
            <a:chExt cx="4960803" cy="1201165"/>
          </a:xfrm>
        </p:grpSpPr>
        <p:pic>
          <p:nvPicPr>
            <p:cNvPr id="1026" name="Picture 2" descr="Sở Giáo Dục Và Đào Tạo Vĩnh Phúc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61" y="524341"/>
              <a:ext cx="1714500" cy="1188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Sở Giáo Dục Và Đào Tạo Vĩnh Phú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012" y="511478"/>
              <a:ext cx="1600200" cy="1188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Sở Giáo Dục Và Đào Tạo Vĩnh Phú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164" y="524342"/>
              <a:ext cx="1600200" cy="1188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hàng đúng">
            <a:extLst>
              <a:ext uri="{FF2B5EF4-FFF2-40B4-BE49-F238E27FC236}">
                <a16:creationId xmlns:a16="http://schemas.microsoft.com/office/drawing/2014/main" id="{9140678C-9F86-58F5-B90E-C06D08929403}"/>
              </a:ext>
            </a:extLst>
          </p:cNvPr>
          <p:cNvGrpSpPr/>
          <p:nvPr/>
        </p:nvGrpSpPr>
        <p:grpSpPr>
          <a:xfrm>
            <a:off x="1611083" y="2069603"/>
            <a:ext cx="5919357" cy="1169566"/>
            <a:chOff x="1611083" y="2069603"/>
            <a:chExt cx="5919357" cy="1169566"/>
          </a:xfrm>
        </p:grpSpPr>
        <p:pic>
          <p:nvPicPr>
            <p:cNvPr id="1028" name="Picture 4" descr="Tuyển chọn 20+ hình ảnh con gà con hoạt hình sống động và dễ thươ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83" y="2069604"/>
              <a:ext cx="1414211" cy="115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uyển chọn 20+ hình ảnh con gà con hoạt hình sống động và dễ thươ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60" y="2069603"/>
              <a:ext cx="1414211" cy="115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uyển chọn 20+ hình ảnh con gà con hoạt hình sống động và dễ thươ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229" y="2086554"/>
              <a:ext cx="1414211" cy="115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Tuyển chọn 20+ hình ảnh con gà con hoạt hình sống động và dễ thươ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601" y="2069605"/>
              <a:ext cx="1414211" cy="115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hàng sai 2-12">
            <a:extLst>
              <a:ext uri="{FF2B5EF4-FFF2-40B4-BE49-F238E27FC236}">
                <a16:creationId xmlns:a16="http://schemas.microsoft.com/office/drawing/2014/main" id="{C9454EA9-F86B-50E8-1D26-2260884C7C64}"/>
              </a:ext>
            </a:extLst>
          </p:cNvPr>
          <p:cNvGrpSpPr/>
          <p:nvPr/>
        </p:nvGrpSpPr>
        <p:grpSpPr>
          <a:xfrm>
            <a:off x="2343981" y="3505203"/>
            <a:ext cx="3167383" cy="1260751"/>
            <a:chOff x="2343981" y="3505203"/>
            <a:chExt cx="3167383" cy="1260751"/>
          </a:xfrm>
        </p:grpSpPr>
        <p:pic>
          <p:nvPicPr>
            <p:cNvPr id="1030" name="Picture 6" descr="Cách vẽ con vịt - Dạy Vẽ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981" y="3505203"/>
              <a:ext cx="1444725" cy="121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ách vẽ con vịt - Dạy Vẽ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39" y="3546760"/>
              <a:ext cx="1444725" cy="121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hàn sai 3" descr="101 hình ảnh con thỏ hoạt hình dễ thươ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15" y="5170049"/>
            <a:ext cx="1234469" cy="13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ặt khóc 1-12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7D797FBB-45C6-44B6-1592-88719CE1CA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49504"/>
            <a:ext cx="1502849" cy="1502849"/>
          </a:xfrm>
          <a:prstGeom prst="rect">
            <a:avLst/>
          </a:prstGeom>
        </p:spPr>
      </p:pic>
      <p:pic>
        <p:nvPicPr>
          <p:cNvPr id="6" name="mặt khóc 2-12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B0EBFDF9-E1BC-B6A4-8036-A08C39C465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05" y="3396205"/>
            <a:ext cx="1502849" cy="1502849"/>
          </a:xfrm>
          <a:prstGeom prst="rect">
            <a:avLst/>
          </a:prstGeom>
        </p:spPr>
      </p:pic>
      <p:pic>
        <p:nvPicPr>
          <p:cNvPr id="7" name="mặt khóc 3-12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4A8FFE2F-AE8C-9007-1E39-4E2E5758D0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257800"/>
            <a:ext cx="1502849" cy="1502849"/>
          </a:xfrm>
          <a:prstGeom prst="rect">
            <a:avLst/>
          </a:prstGeom>
        </p:spPr>
      </p:pic>
      <p:pic>
        <p:nvPicPr>
          <p:cNvPr id="13" name="ố ồ">
            <a:hlinkClick r:id="" action="ppaction://media"/>
            <a:extLst>
              <a:ext uri="{FF2B5EF4-FFF2-40B4-BE49-F238E27FC236}">
                <a16:creationId xmlns:a16="http://schemas.microsoft.com/office/drawing/2014/main" id="{43AF556C-0EA8-BE4F-E632-83A86D1FD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62811" y="4156357"/>
            <a:ext cx="304800" cy="304800"/>
          </a:xfrm>
          <a:prstGeom prst="rect">
            <a:avLst/>
          </a:prstGeom>
        </p:spPr>
      </p:pic>
      <p:pic>
        <p:nvPicPr>
          <p:cNvPr id="14" name="ố ồ">
            <a:hlinkClick r:id="" action="ppaction://media"/>
            <a:extLst>
              <a:ext uri="{FF2B5EF4-FFF2-40B4-BE49-F238E27FC236}">
                <a16:creationId xmlns:a16="http://schemas.microsoft.com/office/drawing/2014/main" id="{FAEE99A9-29B0-4F11-E64E-A1FD5E2C1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51500" y="6009224"/>
            <a:ext cx="304800" cy="304800"/>
          </a:xfrm>
          <a:prstGeom prst="rect">
            <a:avLst/>
          </a:prstGeom>
        </p:spPr>
      </p:pic>
      <p:pic>
        <p:nvPicPr>
          <p:cNvPr id="15" name="ố ồ">
            <a:hlinkClick r:id="" action="ppaction://media"/>
            <a:extLst>
              <a:ext uri="{FF2B5EF4-FFF2-40B4-BE49-F238E27FC236}">
                <a16:creationId xmlns:a16="http://schemas.microsoft.com/office/drawing/2014/main" id="{0966EB41-C206-7076-F87D-FAC6A17AC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22214" y="763671"/>
            <a:ext cx="304800" cy="304800"/>
          </a:xfrm>
          <a:prstGeom prst="rect">
            <a:avLst/>
          </a:prstGeom>
        </p:spPr>
      </p:pic>
      <p:pic>
        <p:nvPicPr>
          <p:cNvPr id="16" name="ok chọn đúng.mp3">
            <a:hlinkClick r:id="" action="ppaction://media"/>
            <a:extLst>
              <a:ext uri="{FF2B5EF4-FFF2-40B4-BE49-F238E27FC236}">
                <a16:creationId xmlns:a16="http://schemas.microsoft.com/office/drawing/2014/main" id="{9F8D52AF-BFF6-778B-67B4-F347CFE8BD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227014" y="2419179"/>
            <a:ext cx="487363" cy="487363"/>
          </a:xfrm>
          <a:prstGeom prst="rect">
            <a:avLst/>
          </a:prstGeom>
        </p:spPr>
      </p:pic>
      <p:pic>
        <p:nvPicPr>
          <p:cNvPr id="28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7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7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05"/>
            <a:ext cx="12115800" cy="70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5920" y="0"/>
            <a:ext cx="4495800" cy="16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1828800"/>
            <a:ext cx="60960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36231" y="3673485"/>
            <a:ext cx="2115179" cy="13715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50544" y="5304647"/>
            <a:ext cx="4429581" cy="1435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76" y="1815690"/>
            <a:ext cx="1711762" cy="1752476"/>
          </a:xfrm>
          <a:prstGeom prst="rect">
            <a:avLst/>
          </a:prstGeom>
        </p:spPr>
      </p:pic>
      <p:pic>
        <p:nvPicPr>
          <p:cNvPr id="2054" name="hình sai 2-13" descr="Những hình ảnh con voi đẹp nhất - SGO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60" y="3818743"/>
            <a:ext cx="1726703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hình sai 3-13">
            <a:extLst>
              <a:ext uri="{FF2B5EF4-FFF2-40B4-BE49-F238E27FC236}">
                <a16:creationId xmlns:a16="http://schemas.microsoft.com/office/drawing/2014/main" id="{AE7AB904-935A-3988-4DF2-1D50786086C2}"/>
              </a:ext>
            </a:extLst>
          </p:cNvPr>
          <p:cNvGrpSpPr/>
          <p:nvPr/>
        </p:nvGrpSpPr>
        <p:grpSpPr>
          <a:xfrm>
            <a:off x="1882969" y="5531237"/>
            <a:ext cx="4045039" cy="1080112"/>
            <a:chOff x="1882969" y="5531237"/>
            <a:chExt cx="4045039" cy="1080112"/>
          </a:xfrm>
        </p:grpSpPr>
        <p:pic>
          <p:nvPicPr>
            <p:cNvPr id="2056" name="Picture 8" descr="Con Bướm Côn Trùng Đầy Màu Sắc - Miễn Phí vector hình ảnh trên Pixaba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969" y="5564871"/>
              <a:ext cx="1161745" cy="1046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on Bướm Côn Trùng Đầy Màu Sắc - Miễn Phí vector hình ảnh trên Pixaba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038" y="5564871"/>
              <a:ext cx="1161745" cy="1046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Con Bướm Côn Trùng Đầy Màu Sắc - Miễn Phí vector hình ảnh trên Pixabay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263" y="5531237"/>
              <a:ext cx="1161745" cy="1046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hình sai 1-13">
            <a:extLst>
              <a:ext uri="{FF2B5EF4-FFF2-40B4-BE49-F238E27FC236}">
                <a16:creationId xmlns:a16="http://schemas.microsoft.com/office/drawing/2014/main" id="{E93B2A6A-E8F1-222A-4083-0441A1967BFE}"/>
              </a:ext>
            </a:extLst>
          </p:cNvPr>
          <p:cNvGrpSpPr/>
          <p:nvPr/>
        </p:nvGrpSpPr>
        <p:grpSpPr>
          <a:xfrm>
            <a:off x="2157135" y="151749"/>
            <a:ext cx="3320698" cy="1359058"/>
            <a:chOff x="2173871" y="139835"/>
            <a:chExt cx="3320698" cy="1359058"/>
          </a:xfrm>
        </p:grpSpPr>
        <p:pic>
          <p:nvPicPr>
            <p:cNvPr id="2050" name="Picture 2" descr="99+ Ảnh Con Chó Cute Đáng Yêu, Trung Thành Với Chủ Nhân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659"/>
            <a:stretch/>
          </p:blipFill>
          <p:spPr bwMode="auto">
            <a:xfrm>
              <a:off x="2173871" y="178362"/>
              <a:ext cx="1524000" cy="13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99+ Ảnh Con Chó Cute Đáng Yêu, Trung Thành Với Chủ Nhân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659"/>
            <a:stretch/>
          </p:blipFill>
          <p:spPr bwMode="auto">
            <a:xfrm>
              <a:off x="3970569" y="139835"/>
              <a:ext cx="1524000" cy="1320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hình đúng 2">
            <a:extLst>
              <a:ext uri="{FF2B5EF4-FFF2-40B4-BE49-F238E27FC236}">
                <a16:creationId xmlns:a16="http://schemas.microsoft.com/office/drawing/2014/main" id="{B0ACD314-3123-372E-3F52-CC33AAA8E3FA}"/>
              </a:ext>
            </a:extLst>
          </p:cNvPr>
          <p:cNvGrpSpPr/>
          <p:nvPr/>
        </p:nvGrpSpPr>
        <p:grpSpPr>
          <a:xfrm>
            <a:off x="1629185" y="1924171"/>
            <a:ext cx="5491398" cy="1538735"/>
            <a:chOff x="1629185" y="1924171"/>
            <a:chExt cx="5491398" cy="1538735"/>
          </a:xfrm>
        </p:grpSpPr>
        <p:pic>
          <p:nvPicPr>
            <p:cNvPr id="2052" name="Picture 4" descr="Hình ảnh Con Khỉ Nghịch Ngợm PNG , Khỉ, Con Khỉ, Hoạt Hình PNG miễn phí tải  tập tin PSDComment và Vector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185" y="1930634"/>
              <a:ext cx="1393639" cy="150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ình ảnh Con Khỉ Nghịch Ngợm PNG , Khỉ, Con Khỉ, Hoạt Hình PNG miễn phí tải  tập tin PSDComment và Vector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70" y="1953419"/>
              <a:ext cx="1326519" cy="150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ình ảnh Con Khỉ Nghịch Ngợm PNG , Khỉ, Con Khỉ, Hoạt Hình PNG miễn phí tải  tập tin PSDComment và Vecto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189" y="1946044"/>
              <a:ext cx="1367197" cy="150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ình ảnh Con Khỉ Nghịch Ngợm PNG , Khỉ, Con Khỉ, Hoạt Hình PNG miễn phí tải  tập tin PSDComment và Vecto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386" y="1924171"/>
              <a:ext cx="1367197" cy="150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1B2BD435-3F61-1FB7-68FB-367F7B08D21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62" y="-26726"/>
            <a:ext cx="1752600" cy="1752600"/>
          </a:xfrm>
          <a:prstGeom prst="rect">
            <a:avLst/>
          </a:prstGeom>
        </p:spPr>
      </p:pic>
      <p:pic>
        <p:nvPicPr>
          <p:cNvPr id="6" name="Picture 5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622A7143-1C53-BC16-C951-BA551AD7AD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29" y="5212915"/>
            <a:ext cx="1828800" cy="1828800"/>
          </a:xfrm>
          <a:prstGeom prst="rect">
            <a:avLst/>
          </a:prstGeom>
        </p:spPr>
      </p:pic>
      <p:pic>
        <p:nvPicPr>
          <p:cNvPr id="7" name="Picture 6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D3810105-23DD-C2DF-6F55-ADABB642F9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3" y="3579805"/>
            <a:ext cx="1828800" cy="1828800"/>
          </a:xfrm>
          <a:prstGeom prst="rect">
            <a:avLst/>
          </a:prstGeom>
        </p:spPr>
      </p:pic>
      <p:pic>
        <p:nvPicPr>
          <p:cNvPr id="9" name="ố ồ">
            <a:hlinkClick r:id="" action="ppaction://media"/>
            <a:extLst>
              <a:ext uri="{FF2B5EF4-FFF2-40B4-BE49-F238E27FC236}">
                <a16:creationId xmlns:a16="http://schemas.microsoft.com/office/drawing/2014/main" id="{C6C7D980-28A1-8DE7-E10C-EFC174251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067800" y="655982"/>
            <a:ext cx="304800" cy="304800"/>
          </a:xfrm>
          <a:prstGeom prst="rect">
            <a:avLst/>
          </a:prstGeom>
        </p:spPr>
      </p:pic>
      <p:pic>
        <p:nvPicPr>
          <p:cNvPr id="13" name="ok chọn đúng.mp3">
            <a:hlinkClick r:id="" action="ppaction://media"/>
            <a:extLst>
              <a:ext uri="{FF2B5EF4-FFF2-40B4-BE49-F238E27FC236}">
                <a16:creationId xmlns:a16="http://schemas.microsoft.com/office/drawing/2014/main" id="{B616830C-F52F-FA08-4670-72B8BC8260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27014" y="2419179"/>
            <a:ext cx="487363" cy="487363"/>
          </a:xfrm>
          <a:prstGeom prst="rect">
            <a:avLst/>
          </a:prstGeom>
        </p:spPr>
      </p:pic>
      <p:pic>
        <p:nvPicPr>
          <p:cNvPr id="15" name="ố ồ">
            <a:hlinkClick r:id="" action="ppaction://media"/>
            <a:extLst>
              <a:ext uri="{FF2B5EF4-FFF2-40B4-BE49-F238E27FC236}">
                <a16:creationId xmlns:a16="http://schemas.microsoft.com/office/drawing/2014/main" id="{EF95676F-D7EF-0CF1-7954-82A9504FF4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55769" y="4359058"/>
            <a:ext cx="304800" cy="304800"/>
          </a:xfrm>
          <a:prstGeom prst="rect">
            <a:avLst/>
          </a:prstGeom>
        </p:spPr>
      </p:pic>
      <p:pic>
        <p:nvPicPr>
          <p:cNvPr id="16" name="ố ồ">
            <a:hlinkClick r:id="" action="ppaction://media"/>
            <a:extLst>
              <a:ext uri="{FF2B5EF4-FFF2-40B4-BE49-F238E27FC236}">
                <a16:creationId xmlns:a16="http://schemas.microsoft.com/office/drawing/2014/main" id="{BD7D03BC-4A98-E323-1844-F93FB2AB9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52054" y="6127315"/>
            <a:ext cx="304800" cy="304800"/>
          </a:xfrm>
          <a:prstGeom prst="rect">
            <a:avLst/>
          </a:prstGeom>
        </p:spPr>
      </p:pic>
      <p:pic>
        <p:nvPicPr>
          <p:cNvPr id="28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7716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7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1974" y="3429000"/>
            <a:ext cx="5630826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1676400"/>
            <a:ext cx="4419600" cy="1595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77160" y="86360"/>
            <a:ext cx="1960880" cy="1483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52600" y="5475542"/>
            <a:ext cx="3581400" cy="1286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13" y="3505200"/>
            <a:ext cx="1856722" cy="18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sai1" descr="600000+ Con Ong &amp; ảnh Côn Trùng miễn phí -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66" y="209436"/>
            <a:ext cx="1628553" cy="11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hình sai 2">
            <a:extLst>
              <a:ext uri="{FF2B5EF4-FFF2-40B4-BE49-F238E27FC236}">
                <a16:creationId xmlns:a16="http://schemas.microsoft.com/office/drawing/2014/main" id="{854CAE63-4440-2B8F-4ECD-3FC70B6368A3}"/>
              </a:ext>
            </a:extLst>
          </p:cNvPr>
          <p:cNvGrpSpPr/>
          <p:nvPr/>
        </p:nvGrpSpPr>
        <p:grpSpPr>
          <a:xfrm>
            <a:off x="1893037" y="1860298"/>
            <a:ext cx="4199622" cy="1227323"/>
            <a:chOff x="1893037" y="1860298"/>
            <a:chExt cx="4199622" cy="1227323"/>
          </a:xfrm>
        </p:grpSpPr>
        <p:pic>
          <p:nvPicPr>
            <p:cNvPr id="3076" name="Picture 4" descr="Tải miễn phí hình ảnh cua biển PNG mới nhấ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037" y="1860300"/>
              <a:ext cx="1284657" cy="122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Tải miễn phí hình ảnh cua biển PNG mới nhất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43" y="1860299"/>
              <a:ext cx="1238345" cy="122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Tải miễn phí hình ảnh cua biển PNG mới nhất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187" y="1860298"/>
              <a:ext cx="1337472" cy="1227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hình đúng 3">
            <a:extLst>
              <a:ext uri="{FF2B5EF4-FFF2-40B4-BE49-F238E27FC236}">
                <a16:creationId xmlns:a16="http://schemas.microsoft.com/office/drawing/2014/main" id="{707FF924-0EB9-8D9D-8AF1-DAE2129C89F8}"/>
              </a:ext>
            </a:extLst>
          </p:cNvPr>
          <p:cNvGrpSpPr/>
          <p:nvPr/>
        </p:nvGrpSpPr>
        <p:grpSpPr>
          <a:xfrm>
            <a:off x="1619676" y="3586683"/>
            <a:ext cx="5217207" cy="1633299"/>
            <a:chOff x="1619676" y="3586683"/>
            <a:chExt cx="5217207" cy="1633299"/>
          </a:xfrm>
        </p:grpSpPr>
        <p:pic>
          <p:nvPicPr>
            <p:cNvPr id="3078" name="Picture 6" descr="Vì sao Cá Con bị va vào đá mà không bị đau ? Đọc truyện Tô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6" y="3586683"/>
              <a:ext cx="1234523" cy="157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Vì sao Cá Con bị va vào đá mà không bị đau ? Đọc truyện Tô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842" y="3620930"/>
              <a:ext cx="1234523" cy="157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Vì sao Cá Con bị va vào đá mà không bị đau ? Đọc truyện Tô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4778" y="3644903"/>
              <a:ext cx="1234523" cy="157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Vì sao Cá Con bị va vào đá mà không bị đau ? Đọc truyện Tô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360" y="3644902"/>
              <a:ext cx="1234523" cy="1575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hình sai 3">
            <a:extLst>
              <a:ext uri="{FF2B5EF4-FFF2-40B4-BE49-F238E27FC236}">
                <a16:creationId xmlns:a16="http://schemas.microsoft.com/office/drawing/2014/main" id="{D7B881C1-DDBA-245C-3DD4-6A81E240A14B}"/>
              </a:ext>
            </a:extLst>
          </p:cNvPr>
          <p:cNvGrpSpPr/>
          <p:nvPr/>
        </p:nvGrpSpPr>
        <p:grpSpPr>
          <a:xfrm>
            <a:off x="1919750" y="5584538"/>
            <a:ext cx="3261851" cy="1071614"/>
            <a:chOff x="1919750" y="5584538"/>
            <a:chExt cx="3261851" cy="1071614"/>
          </a:xfrm>
        </p:grpSpPr>
        <p:pic>
          <p:nvPicPr>
            <p:cNvPr id="3080" name="Picture 8" descr="Sở Giáo Dục Và Đào Tạo Vĩnh Phúc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750" y="5584538"/>
              <a:ext cx="1509251" cy="1047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Sở Giáo Dục Và Đào Tạo Vĩnh Phúc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120" y="5608974"/>
              <a:ext cx="1502481" cy="1047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8D0CCDA9-72C5-4283-B346-7CB84C9BFE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30" y="-147371"/>
            <a:ext cx="1752600" cy="1752600"/>
          </a:xfrm>
          <a:prstGeom prst="rect">
            <a:avLst/>
          </a:prstGeom>
        </p:spPr>
      </p:pic>
      <p:pic>
        <p:nvPicPr>
          <p:cNvPr id="4" name="Picture 3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C2CD6829-E8EE-9ED3-B87C-2B3FDDBBCB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10" y="1649674"/>
            <a:ext cx="1752600" cy="1752600"/>
          </a:xfrm>
          <a:prstGeom prst="rect">
            <a:avLst/>
          </a:prstGeom>
        </p:spPr>
      </p:pic>
      <p:pic>
        <p:nvPicPr>
          <p:cNvPr id="6" name="Picture 5" descr="A yellow emoji crying with blue tears&#10;&#10;AI-generated content may be incorrect.">
            <a:extLst>
              <a:ext uri="{FF2B5EF4-FFF2-40B4-BE49-F238E27FC236}">
                <a16:creationId xmlns:a16="http://schemas.microsoft.com/office/drawing/2014/main" id="{E79BEE5E-872D-F309-896D-45A9F4B2A0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19" y="5343132"/>
            <a:ext cx="1752600" cy="1752600"/>
          </a:xfrm>
          <a:prstGeom prst="rect">
            <a:avLst/>
          </a:prstGeom>
        </p:spPr>
      </p:pic>
      <p:pic>
        <p:nvPicPr>
          <p:cNvPr id="7" name="ố ồ">
            <a:hlinkClick r:id="" action="ppaction://media"/>
            <a:extLst>
              <a:ext uri="{FF2B5EF4-FFF2-40B4-BE49-F238E27FC236}">
                <a16:creationId xmlns:a16="http://schemas.microsoft.com/office/drawing/2014/main" id="{330BC1E9-35BB-87CF-0346-290192D80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067800" y="655982"/>
            <a:ext cx="304800" cy="304800"/>
          </a:xfrm>
          <a:prstGeom prst="rect">
            <a:avLst/>
          </a:prstGeom>
        </p:spPr>
      </p:pic>
      <p:pic>
        <p:nvPicPr>
          <p:cNvPr id="8" name="ố ồ">
            <a:hlinkClick r:id="" action="ppaction://media"/>
            <a:extLst>
              <a:ext uri="{FF2B5EF4-FFF2-40B4-BE49-F238E27FC236}">
                <a16:creationId xmlns:a16="http://schemas.microsoft.com/office/drawing/2014/main" id="{40DCE96D-6ADC-1BBA-DE7C-C4B53C18A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25063" y="2579934"/>
            <a:ext cx="304800" cy="304800"/>
          </a:xfrm>
          <a:prstGeom prst="rect">
            <a:avLst/>
          </a:prstGeom>
        </p:spPr>
      </p:pic>
      <p:pic>
        <p:nvPicPr>
          <p:cNvPr id="9" name="ố ồ">
            <a:hlinkClick r:id="" action="ppaction://media"/>
            <a:extLst>
              <a:ext uri="{FF2B5EF4-FFF2-40B4-BE49-F238E27FC236}">
                <a16:creationId xmlns:a16="http://schemas.microsoft.com/office/drawing/2014/main" id="{905A513F-D36E-BAB2-1EFB-D9605DB94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93696" y="6132563"/>
            <a:ext cx="304800" cy="304800"/>
          </a:xfrm>
          <a:prstGeom prst="rect">
            <a:avLst/>
          </a:prstGeom>
        </p:spPr>
      </p:pic>
      <p:pic>
        <p:nvPicPr>
          <p:cNvPr id="10" name="ok chọn đúng.mp3">
            <a:hlinkClick r:id="" action="ppaction://media"/>
            <a:extLst>
              <a:ext uri="{FF2B5EF4-FFF2-40B4-BE49-F238E27FC236}">
                <a16:creationId xmlns:a16="http://schemas.microsoft.com/office/drawing/2014/main" id="{62B3A3E8-D269-3044-7191-1B5481F311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983066" y="4384161"/>
            <a:ext cx="487363" cy="487363"/>
          </a:xfrm>
          <a:prstGeom prst="rect">
            <a:avLst/>
          </a:prstGeom>
        </p:spPr>
      </p:pic>
      <p:pic>
        <p:nvPicPr>
          <p:cNvPr id="28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637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7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45CA3-F593-F0F0-9EF9-0F57BC1FF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8066E05-81A0-0345-BEC6-A7281AC24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532"/>
            <a:ext cx="10727460" cy="65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0B3459-4411-3F85-86EB-C99D5051BAF5}"/>
              </a:ext>
            </a:extLst>
          </p:cNvPr>
          <p:cNvSpPr txBox="1"/>
          <p:nvPr/>
        </p:nvSpPr>
        <p:spPr>
          <a:xfrm>
            <a:off x="4114800" y="3044278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/>
              <a:t>Trò chơi kết bạn</a:t>
            </a:r>
            <a:endParaRPr lang="en-SG" sz="4400" dirty="0"/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DB24F-FE01-4D87-6E17-165D119EE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29">
            <a:extLst>
              <a:ext uri="{FF2B5EF4-FFF2-40B4-BE49-F238E27FC236}">
                <a16:creationId xmlns:a16="http://schemas.microsoft.com/office/drawing/2014/main" id="{00009E3C-6CF1-1350-A180-C0277D993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46" y="3747067"/>
            <a:ext cx="3505200" cy="280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325">
            <a:extLst>
              <a:ext uri="{FF2B5EF4-FFF2-40B4-BE49-F238E27FC236}">
                <a16:creationId xmlns:a16="http://schemas.microsoft.com/office/drawing/2014/main" id="{03F4ECD6-B246-12D2-B446-AFF9BB385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44154"/>
            <a:ext cx="621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327">
            <a:extLst>
              <a:ext uri="{FF2B5EF4-FFF2-40B4-BE49-F238E27FC236}">
                <a16:creationId xmlns:a16="http://schemas.microsoft.com/office/drawing/2014/main" id="{E5C7E339-467E-A5A2-6CAB-B6300D376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02" y="6467477"/>
            <a:ext cx="5935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F7444ED9-7330-0D80-B33B-402ECAF1F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107" y="1934818"/>
            <a:ext cx="3820699" cy="457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6E14E728-B2B6-DC28-BF1C-9FD6F5968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" y="5052194"/>
            <a:ext cx="1894765" cy="17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7138F4F4-D5B4-86D8-D331-93A43A7D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1" y="6429873"/>
            <a:ext cx="350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D7200401-A1BE-7699-3C68-47C74005E9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4" y="277672"/>
            <a:ext cx="65341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6BC661BE-72BA-AD38-4948-85FB653798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5" y="5679453"/>
            <a:ext cx="4503736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0">
            <a:extLst>
              <a:ext uri="{FF2B5EF4-FFF2-40B4-BE49-F238E27FC236}">
                <a16:creationId xmlns:a16="http://schemas.microsoft.com/office/drawing/2014/main" id="{B591B7D7-9917-41D2-EAD7-5C5950EB66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78299"/>
            <a:ext cx="27924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4864B7-263C-62F4-34A0-A916A1DF0092}"/>
              </a:ext>
            </a:extLst>
          </p:cNvPr>
          <p:cNvSpPr/>
          <p:nvPr/>
        </p:nvSpPr>
        <p:spPr>
          <a:xfrm>
            <a:off x="2188211" y="228601"/>
            <a:ext cx="7257415" cy="8299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en-US" sz="2400" b="1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35F74A-D3C9-4DA2-5596-1ED6F4BA2A22}"/>
              </a:ext>
            </a:extLst>
          </p:cNvPr>
          <p:cNvSpPr/>
          <p:nvPr/>
        </p:nvSpPr>
        <p:spPr>
          <a:xfrm>
            <a:off x="2587257" y="1656272"/>
            <a:ext cx="79463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Bài học của chúng mình hôm nay </a:t>
            </a:r>
          </a:p>
          <a:p>
            <a:pPr algn="ctr">
              <a:defRPr/>
            </a:pPr>
            <a:r>
              <a:rPr lang="vi-VN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đến đây là hết rồi</a:t>
            </a:r>
          </a:p>
          <a:p>
            <a:pPr algn="ctr">
              <a:defRPr/>
            </a:pPr>
            <a:r>
              <a:rPr lang="vi-VN" sz="4400" b="1" dirty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 hẹn gặp lại các bạn vào buổi học </a:t>
            </a:r>
            <a:r>
              <a:rPr lang="vi-VN" sz="4400" b="1" dirty="0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sau!</a:t>
            </a:r>
            <a:endParaRPr lang="vi-VN" sz="4400" b="1" dirty="0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03031"/>
      </p:ext>
    </p:ext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1" y="0"/>
            <a:ext cx="990871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352800" y="3767233"/>
            <a:ext cx="4497323" cy="1065147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2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7373600" y="-9645347"/>
            <a:ext cx="16981097" cy="14389709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7373600" y="-9645347"/>
            <a:ext cx="16981097" cy="14389709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7373598" y="-9645347"/>
            <a:ext cx="16981097" cy="14389709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7373599" y="-9645347"/>
            <a:ext cx="16981097" cy="14389709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7373600" y="-9645347"/>
            <a:ext cx="16981097" cy="14389709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36" y="2543181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Ảnh pp\hinh-nen-powerpoint-de-thuong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5116" y="648209"/>
            <a:ext cx="1794077" cy="2236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4999" y="697621"/>
            <a:ext cx="1752600" cy="21935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664087"/>
            <a:ext cx="1752600" cy="2227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99" y="697865"/>
            <a:ext cx="1752600" cy="2187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2541430" y="3352800"/>
            <a:ext cx="811371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4343401" y="3429000"/>
            <a:ext cx="811371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6218575" y="3398178"/>
            <a:ext cx="811371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8090614" y="3347663"/>
            <a:ext cx="811371" cy="1371600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53108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588082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</a:rPr>
              <a:t>Giới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thiệu</a:t>
            </a:r>
            <a:r>
              <a:rPr lang="en-US" sz="4800" b="1" dirty="0"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solidFill>
                  <a:srgbClr val="0070C0"/>
                </a:solidFill>
              </a:rPr>
              <a:t>số</a:t>
            </a:r>
            <a:r>
              <a:rPr lang="en-US" sz="4800" b="1" dirty="0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5" name="Picture 4" descr="A cartoon character in a classroom&#10;&#10;AI-generated content may be incorrect.">
            <a:extLst>
              <a:ext uri="{FF2B5EF4-FFF2-40B4-BE49-F238E27FC236}">
                <a16:creationId xmlns:a16="http://schemas.microsoft.com/office/drawing/2014/main" id="{92BBCC2E-11D3-AD78-4089-E22181AA7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987" y="179312"/>
            <a:ext cx="6158026" cy="5585285"/>
          </a:xfrm>
          <a:prstGeom prst="rect">
            <a:avLst/>
          </a:prstGeom>
        </p:spPr>
      </p:pic>
      <p:pic>
        <p:nvPicPr>
          <p:cNvPr id="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36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559908" y="230035"/>
            <a:ext cx="6691313" cy="6376987"/>
            <a:chOff x="-1676400" y="240506"/>
            <a:chExt cx="6691313" cy="637698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6599" y1="25813" x2="46497" y2="36329"/>
                          <a14:foregroundMark x1="30964" y1="49713" x2="38274" y2="49331"/>
                          <a14:backgroundMark x1="49442" y1="43881" x2="54213" y2="36616"/>
                          <a14:backgroundMark x1="49036" y1="27342" x2="49137" y2="36616"/>
                          <a14:backgroundMark x1="48832" y1="48088" x2="52183" y2="57648"/>
                          <a14:backgroundMark x1="31066" y1="51721" x2="45990" y2="51721"/>
                          <a14:backgroundMark x1="46904" y1="28107" x2="46904" y2="322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0600" y="240506"/>
              <a:ext cx="6005513" cy="6376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381000" y="2705100"/>
              <a:ext cx="838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-1676400" y="2057400"/>
              <a:ext cx="20574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358335" y="2295494"/>
              <a:ext cx="15074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 </a:t>
              </a:r>
              <a:r>
                <a:rPr lang="en-US" sz="2400" b="1" dirty="0" err="1">
                  <a:solidFill>
                    <a:srgbClr val="FF0000"/>
                  </a:solidFill>
                </a:rPr>
                <a:t>nét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xiên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bên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trái</a:t>
              </a:r>
              <a:endParaRPr lang="en-US" sz="2400" b="1" dirty="0">
                <a:solidFill>
                  <a:srgbClr val="FF0000"/>
                </a:solidFill>
              </a:endParaRPr>
            </a:p>
            <a:p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45707" y="202471"/>
            <a:ext cx="6005513" cy="6404550"/>
            <a:chOff x="5715000" y="2578894"/>
            <a:chExt cx="6005513" cy="64045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6193" y1="49235" x2="53604" y2="49235"/>
                          <a14:backgroundMark x1="46599" y1="55832" x2="53604" y2="55545"/>
                          <a14:backgroundMark x1="46294" y1="55832" x2="47817" y2="55545"/>
                          <a14:backgroundMark x1="46599" y1="26577" x2="46599" y2="36807"/>
                          <a14:backgroundMark x1="38579" y1="48853" x2="30558" y2="48757"/>
                          <a14:backgroundMark x1="37970" y1="49140" x2="30558" y2="49044"/>
                          <a14:backgroundMark x1="63350" y1="41205" x2="63350" y2="412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578894"/>
              <a:ext cx="6005513" cy="640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7086600" y="7167413"/>
              <a:ext cx="2514600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9500" y="754618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 </a:t>
              </a:r>
              <a:r>
                <a:rPr lang="en-US" sz="2400" b="1" dirty="0" err="1">
                  <a:solidFill>
                    <a:srgbClr val="FF0000"/>
                  </a:solidFill>
                </a:rPr>
                <a:t>nét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ngang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108094" y="6254385"/>
              <a:ext cx="0" cy="685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9486900" y="1712267"/>
            <a:ext cx="2362200" cy="15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188102" y="284501"/>
            <a:ext cx="6946498" cy="6376987"/>
            <a:chOff x="6025980" y="-1767393"/>
            <a:chExt cx="6946498" cy="637698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6599" y1="36998" x2="46701" y2="24761"/>
                          <a14:backgroundMark x1="46294" y1="49331" x2="46396" y2="55832"/>
                          <a14:backgroundMark x1="53503" y1="49140" x2="53503" y2="55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980" y="-1767393"/>
              <a:ext cx="6005513" cy="6376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10534078" y="80790"/>
              <a:ext cx="24384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89432" y="642735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1 </a:t>
              </a:r>
              <a:r>
                <a:rPr lang="en-US" sz="2000" b="1" dirty="0" err="1">
                  <a:solidFill>
                    <a:srgbClr val="FF0000"/>
                  </a:solidFill>
                </a:rPr>
                <a:t>nét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sổ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thẳng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354898" y="680835"/>
              <a:ext cx="1026780" cy="820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1" y="284501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45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53) cách viết số 4 cỡ nhỏ cách 2 - có lời - YouTube">
            <a:hlinkClick r:id="" action="ppaction://media"/>
            <a:extLst>
              <a:ext uri="{FF2B5EF4-FFF2-40B4-BE49-F238E27FC236}">
                <a16:creationId xmlns:a16="http://schemas.microsoft.com/office/drawing/2014/main" id="{28E948A4-603E-ABE2-233A-0D136A8E6C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0467" y="643467"/>
            <a:ext cx="5571067" cy="5571067"/>
          </a:xfrm>
          <a:prstGeom prst="rect">
            <a:avLst/>
          </a:prstGeom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7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3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00530" y="2261543"/>
            <a:ext cx="5011850" cy="1292956"/>
            <a:chOff x="2729551" y="2183837"/>
            <a:chExt cx="5011850" cy="1292956"/>
          </a:xfrm>
        </p:grpSpPr>
        <p:sp>
          <p:nvSpPr>
            <p:cNvPr id="5" name="TextBox 4"/>
            <p:cNvSpPr txBox="1"/>
            <p:nvPr/>
          </p:nvSpPr>
          <p:spPr>
            <a:xfrm>
              <a:off x="3321800" y="2521571"/>
              <a:ext cx="4419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</a:rPr>
                <a:t> 4 </a:t>
              </a:r>
              <a:r>
                <a:rPr lang="en-US" sz="3200" b="1" dirty="0" err="1">
                  <a:solidFill>
                    <a:srgbClr val="FF0000"/>
                  </a:solidFill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</a:rPr>
                <a:t> ở </a:t>
              </a:r>
              <a:r>
                <a:rPr lang="en-US" sz="3200" b="1" dirty="0" err="1">
                  <a:solidFill>
                    <a:srgbClr val="FF0000"/>
                  </a:solidFill>
                </a:rPr>
                <a:t>đâu</a:t>
              </a:r>
              <a:r>
                <a:rPr lang="en-US" sz="32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729551" y="2183837"/>
              <a:ext cx="3931120" cy="1292956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811530" y="78512"/>
            <a:ext cx="2801700" cy="2442012"/>
            <a:chOff x="6287530" y="78512"/>
            <a:chExt cx="2801700" cy="24420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530" y="78512"/>
              <a:ext cx="2801700" cy="1768574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6287530" y="1847086"/>
              <a:ext cx="320120" cy="67343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537193" y="32951"/>
            <a:ext cx="2653041" cy="2717262"/>
            <a:chOff x="13192" y="32951"/>
            <a:chExt cx="2653041" cy="27172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2" y="32951"/>
              <a:ext cx="2363217" cy="2363217"/>
            </a:xfrm>
            <a:prstGeom prst="rect">
              <a:avLst/>
            </a:prstGeom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1200" y="1772870"/>
              <a:ext cx="685033" cy="977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92967" y="3540672"/>
            <a:ext cx="804829" cy="11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904233" y="3439903"/>
            <a:ext cx="2958358" cy="3237750"/>
            <a:chOff x="380233" y="3439903"/>
            <a:chExt cx="2958358" cy="32377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33" y="4114800"/>
              <a:ext cx="2286000" cy="2562853"/>
            </a:xfrm>
            <a:prstGeom prst="rect">
              <a:avLst/>
            </a:prstGeom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514600" y="3439903"/>
              <a:ext cx="823991" cy="1175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D28A9D88-F3B9-6A9C-DD40-EEB4661D7A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96" y="3866827"/>
            <a:ext cx="2189971" cy="3004249"/>
          </a:xfrm>
          <a:prstGeom prst="rect">
            <a:avLst/>
          </a:prstGeom>
        </p:spPr>
      </p:pic>
      <p:pic>
        <p:nvPicPr>
          <p:cNvPr id="17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Ảnh pp\hinh-nen-powerpoint-de-thuong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6800" y="3810751"/>
            <a:ext cx="1352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0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2769" y="3777672"/>
            <a:ext cx="1534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1535" y="3647326"/>
            <a:ext cx="97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001" y="1171218"/>
            <a:ext cx="1623397" cy="22366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4302" y="1109334"/>
            <a:ext cx="1623397" cy="2236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1837" y="1192318"/>
            <a:ext cx="1616422" cy="22270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323" y="1123101"/>
            <a:ext cx="1587357" cy="21870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2406262" y="3657600"/>
            <a:ext cx="717938" cy="1407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4001534" y="3647326"/>
            <a:ext cx="717938" cy="1407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5899944" y="3739360"/>
            <a:ext cx="717938" cy="14070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7467600" y="3657600"/>
            <a:ext cx="717938" cy="14070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15400" y="1397676"/>
            <a:ext cx="1352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0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67601" y="3703400"/>
            <a:ext cx="977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2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27" grpId="0"/>
      <p:bldP spid="27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FBB9B-C301-7A05-22DC-2E175B1E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90C3BD26-A27A-8AA2-4AA5-809C4C24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532"/>
            <a:ext cx="10727460" cy="65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29B381-C471-B64B-62FE-1F3B15B58DD5}"/>
              </a:ext>
            </a:extLst>
          </p:cNvPr>
          <p:cNvSpPr txBox="1"/>
          <p:nvPr/>
        </p:nvSpPr>
        <p:spPr>
          <a:xfrm>
            <a:off x="3657600" y="3581400"/>
            <a:ext cx="6095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1: </a:t>
            </a:r>
            <a:r>
              <a:rPr lang="en-US" sz="4000" b="1" dirty="0" err="1">
                <a:solidFill>
                  <a:srgbClr val="0070C0"/>
                </a:solidFill>
              </a:rPr>
              <a:t>Hãy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chọn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đúng</a:t>
            </a:r>
            <a:endParaRPr lang="en-SG" sz="4000" dirty="0"/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" y="143821"/>
            <a:ext cx="846780" cy="8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134</Words>
  <Application>Microsoft Office PowerPoint</Application>
  <PresentationFormat>Widescreen</PresentationFormat>
  <Paragraphs>28</Paragraphs>
  <Slides>14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宋体</vt:lpstr>
      <vt:lpstr>.VnAvant</vt:lpstr>
      <vt:lpstr>Arial</vt:lpstr>
      <vt:lpstr>Calibri</vt:lpstr>
      <vt:lpstr>等线</vt:lpstr>
      <vt:lpstr>Roboto Medium</vt:lpstr>
      <vt:lpstr>SVN-Cookies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95</cp:revision>
  <dcterms:created xsi:type="dcterms:W3CDTF">2021-12-30T15:55:29Z</dcterms:created>
  <dcterms:modified xsi:type="dcterms:W3CDTF">2025-10-11T10:46:38Z</dcterms:modified>
</cp:coreProperties>
</file>