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  <p:sldId id="296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68" d="100"/>
          <a:sy n="68" d="100"/>
        </p:scale>
        <p:origin x="14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10/10/2025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85" y="4918075"/>
            <a:ext cx="5562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20" y="2763249"/>
            <a:ext cx="9069388" cy="176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HOẠT ĐỘNG LQVT 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ĐỀ TÀI: CHẮP GHÉP CÁC HÌNH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 THEO YÊU CẦU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32384" y="1909173"/>
            <a:ext cx="6624141" cy="3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800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NHẬN THỨC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9441" y="2023209"/>
            <a:ext cx="1254126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398" y="2462999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573" y="655160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725144"/>
            <a:ext cx="125253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1935899" y="226382"/>
            <a:ext cx="5311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</a:t>
            </a:r>
            <a:r>
              <a:rPr kumimoji="0" lang="en-US" altLang="zh-CN" sz="1600" b="1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PHƯỜNG VIỆT HƯNG</a:t>
            </a: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</a:t>
            </a: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MẦM </a:t>
            </a:r>
            <a:r>
              <a:rPr kumimoji="0" lang="en-US" altLang="zh-CN" sz="1600" b="1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NON VIỆT HƯNG</a:t>
            </a:r>
            <a:endParaRPr kumimoji="0" lang="en-US" altLang="zh-CN" sz="16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id="{230CCD19-C09C-0B3B-CE68-DD54DB374C80}"/>
              </a:ext>
            </a:extLst>
          </p:cNvPr>
          <p:cNvSpPr/>
          <p:nvPr/>
        </p:nvSpPr>
        <p:spPr>
          <a:xfrm>
            <a:off x="1259631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A703843D-D12C-25DF-D357-133D99C3604B}"/>
              </a:ext>
            </a:extLst>
          </p:cNvPr>
          <p:cNvSpPr/>
          <p:nvPr/>
        </p:nvSpPr>
        <p:spPr>
          <a:xfrm>
            <a:off x="5030339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8A6B6403-BD17-38E9-FEDD-4012548E4BD9}"/>
              </a:ext>
            </a:extLst>
          </p:cNvPr>
          <p:cNvSpPr/>
          <p:nvPr/>
        </p:nvSpPr>
        <p:spPr>
          <a:xfrm>
            <a:off x="1768203" y="2261218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:a16="http://schemas.microsoft.com/office/drawing/2014/main" id="{2B8A6382-911F-6053-4DAF-DAA3B6C4486C}"/>
              </a:ext>
            </a:extLst>
          </p:cNvPr>
          <p:cNvSpPr/>
          <p:nvPr/>
        </p:nvSpPr>
        <p:spPr>
          <a:xfrm>
            <a:off x="4622234" y="2284945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:a16="http://schemas.microsoft.com/office/drawing/2014/main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693618" y="1412776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661" y="119675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3645024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1"/>
            <a:ext cx="9174872" cy="682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69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786" y="204673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1: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60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5652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043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08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09ACD4C-B049-1FA5-EBBA-97F5B0E008A8}"/>
              </a:ext>
            </a:extLst>
          </p:cNvPr>
          <p:cNvSpPr txBox="1"/>
          <p:nvPr/>
        </p:nvSpPr>
        <p:spPr>
          <a:xfrm>
            <a:off x="1187624" y="1484784"/>
            <a:ext cx="66967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</TotalTime>
  <Words>198</Words>
  <Application>Microsoft Office PowerPoint</Application>
  <PresentationFormat>On-screen Show (4:3)</PresentationFormat>
  <Paragraphs>25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SimSun</vt:lpstr>
      <vt:lpstr>Arial</vt:lpstr>
      <vt:lpstr>Calibri</vt:lpstr>
      <vt:lpstr>Segoe UI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Administrator</cp:lastModifiedBy>
  <cp:revision>75</cp:revision>
  <dcterms:created xsi:type="dcterms:W3CDTF">2015-10-27T05:14:19Z</dcterms:created>
  <dcterms:modified xsi:type="dcterms:W3CDTF">2025-10-10T08:58:39Z</dcterms:modified>
</cp:coreProperties>
</file>