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</p:sldMasterIdLst>
  <p:sldIdLst>
    <p:sldId id="265" r:id="rId11"/>
    <p:sldId id="256" r:id="rId12"/>
    <p:sldId id="257" r:id="rId13"/>
    <p:sldId id="259" r:id="rId14"/>
    <p:sldId id="258" r:id="rId15"/>
    <p:sldId id="260" r:id="rId16"/>
    <p:sldId id="264" r:id="rId17"/>
    <p:sldId id="261" r:id="rId18"/>
    <p:sldId id="262" r:id="rId19"/>
    <p:sldId id="263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2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9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2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4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4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4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6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BD79-55C5-4A06-8304-0DCD2A5F2D5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4084-9F63-4834-A11A-A3447F38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AA3D128-85B4-4C45-9CF9-25736A1A4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38969C93-8FA6-4FB7-AF68-84BF442870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00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5.jpg"/><Relationship Id="rId11" Type="http://schemas.microsoft.com/office/2007/relationships/hdphoto" Target="../media/hdphoto1.wdp"/><Relationship Id="rId5" Type="http://schemas.openxmlformats.org/officeDocument/2006/relationships/audio" Target="../media/audio1.wav"/><Relationship Id="rId15" Type="http://schemas.openxmlformats.org/officeDocument/2006/relationships/image" Target="../media/image102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96.png"/><Relationship Id="rId14" Type="http://schemas.openxmlformats.org/officeDocument/2006/relationships/image" Target="../media/image10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84.svg"/><Relationship Id="rId17" Type="http://schemas.openxmlformats.org/officeDocument/2006/relationships/image" Target="../media/image110.png"/><Relationship Id="rId2" Type="http://schemas.microsoft.com/office/2007/relationships/media" Target="../media/media1.mp3"/><Relationship Id="rId16" Type="http://schemas.openxmlformats.org/officeDocument/2006/relationships/image" Target="../media/image109.png"/><Relationship Id="rId1" Type="http://schemas.openxmlformats.org/officeDocument/2006/relationships/audio" Target="NULL" TargetMode="External"/><Relationship Id="rId6" Type="http://schemas.openxmlformats.org/officeDocument/2006/relationships/image" Target="../media/image103.jpg"/><Relationship Id="rId11" Type="http://schemas.openxmlformats.org/officeDocument/2006/relationships/image" Target="../media/image105.png"/><Relationship Id="rId5" Type="http://schemas.openxmlformats.org/officeDocument/2006/relationships/audio" Target="../media/audio1.wav"/><Relationship Id="rId15" Type="http://schemas.openxmlformats.org/officeDocument/2006/relationships/image" Target="../media/image108.png"/><Relationship Id="rId10" Type="http://schemas.microsoft.com/office/2007/relationships/hdphoto" Target="../media/hdphoto14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04.png"/><Relationship Id="rId1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16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115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11" Type="http://schemas.openxmlformats.org/officeDocument/2006/relationships/image" Target="../media/image114.png"/><Relationship Id="rId5" Type="http://schemas.openxmlformats.org/officeDocument/2006/relationships/audio" Target="../media/audio1.wav"/><Relationship Id="rId10" Type="http://schemas.openxmlformats.org/officeDocument/2006/relationships/image" Target="../media/image113.sv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8.png"/><Relationship Id="rId21" Type="http://schemas.openxmlformats.org/officeDocument/2006/relationships/image" Target="../media/image3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29.png"/><Relationship Id="rId25" Type="http://schemas.openxmlformats.org/officeDocument/2006/relationships/image" Target="../media/image35.png"/><Relationship Id="rId2" Type="http://schemas.openxmlformats.org/officeDocument/2006/relationships/image" Target="../media/image3.jp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24" Type="http://schemas.microsoft.com/office/2007/relationships/hdphoto" Target="../media/hdphoto5.wdp"/><Relationship Id="rId5" Type="http://schemas.openxmlformats.org/officeDocument/2006/relationships/image" Target="../media/image20.sv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23.sv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6.svg"/><Relationship Id="rId22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1.wdp"/><Relationship Id="rId18" Type="http://schemas.openxmlformats.org/officeDocument/2006/relationships/image" Target="../media/image18.png"/><Relationship Id="rId3" Type="http://schemas.microsoft.com/office/2007/relationships/hdphoto" Target="../media/hdphoto6.wdp"/><Relationship Id="rId21" Type="http://schemas.openxmlformats.org/officeDocument/2006/relationships/image" Target="../media/image45.png"/><Relationship Id="rId7" Type="http://schemas.microsoft.com/office/2007/relationships/hdphoto" Target="../media/hdphoto8.wdp"/><Relationship Id="rId12" Type="http://schemas.openxmlformats.org/officeDocument/2006/relationships/image" Target="../media/image41.png"/><Relationship Id="rId17" Type="http://schemas.microsoft.com/office/2007/relationships/hdphoto" Target="../media/hdphoto13.wdp"/><Relationship Id="rId2" Type="http://schemas.openxmlformats.org/officeDocument/2006/relationships/image" Target="../media/image36.png"/><Relationship Id="rId16" Type="http://schemas.openxmlformats.org/officeDocument/2006/relationships/image" Target="../media/image43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23" Type="http://schemas.openxmlformats.org/officeDocument/2006/relationships/image" Target="../media/image47.png"/><Relationship Id="rId10" Type="http://schemas.openxmlformats.org/officeDocument/2006/relationships/image" Target="../media/image40.png"/><Relationship Id="rId19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microsoft.com/office/2007/relationships/hdphoto" Target="../media/hdphoto9.wdp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26" Type="http://schemas.openxmlformats.org/officeDocument/2006/relationships/image" Target="../media/image72.svg"/><Relationship Id="rId39" Type="http://schemas.openxmlformats.org/officeDocument/2006/relationships/image" Target="../media/image83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2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24" Type="http://schemas.openxmlformats.org/officeDocument/2006/relationships/image" Target="../media/image70.svg"/><Relationship Id="rId32" Type="http://schemas.openxmlformats.org/officeDocument/2006/relationships/image" Target="../media/image78.svg"/><Relationship Id="rId37" Type="http://schemas.microsoft.com/office/2007/relationships/hdphoto" Target="../media/hdphoto5.wdp"/><Relationship Id="rId40" Type="http://schemas.openxmlformats.org/officeDocument/2006/relationships/image" Target="../media/image84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png"/><Relationship Id="rId28" Type="http://schemas.openxmlformats.org/officeDocument/2006/relationships/image" Target="../media/image74.svg"/><Relationship Id="rId36" Type="http://schemas.openxmlformats.org/officeDocument/2006/relationships/image" Target="../media/image34.pn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svg"/><Relationship Id="rId27" Type="http://schemas.openxmlformats.org/officeDocument/2006/relationships/image" Target="../media/image73.png"/><Relationship Id="rId30" Type="http://schemas.openxmlformats.org/officeDocument/2006/relationships/image" Target="../media/image76.svg"/><Relationship Id="rId35" Type="http://schemas.openxmlformats.org/officeDocument/2006/relationships/image" Target="../media/image81.svg"/><Relationship Id="rId8" Type="http://schemas.openxmlformats.org/officeDocument/2006/relationships/image" Target="../media/image54.png"/><Relationship Id="rId3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image" Target="../media/image92.png"/><Relationship Id="rId3" Type="http://schemas.microsoft.com/office/2007/relationships/media" Target="../media/media2.mp3"/><Relationship Id="rId21" Type="http://schemas.openxmlformats.org/officeDocument/2006/relationships/image" Target="../media/image95.png"/><Relationship Id="rId7" Type="http://schemas.openxmlformats.org/officeDocument/2006/relationships/image" Target="../media/image86.png"/><Relationship Id="rId12" Type="http://schemas.openxmlformats.org/officeDocument/2006/relationships/image" Target="../media/image72.svg"/><Relationship Id="rId17" Type="http://schemas.openxmlformats.org/officeDocument/2006/relationships/image" Target="../media/image91.png"/><Relationship Id="rId2" Type="http://schemas.microsoft.com/office/2007/relationships/media" Target="../media/media1.mp3"/><Relationship Id="rId16" Type="http://schemas.openxmlformats.org/officeDocument/2006/relationships/image" Target="../media/image84.svg"/><Relationship Id="rId20" Type="http://schemas.openxmlformats.org/officeDocument/2006/relationships/image" Target="../media/image94.png"/><Relationship Id="rId1" Type="http://schemas.openxmlformats.org/officeDocument/2006/relationships/audio" Target="NULL" TargetMode="External"/><Relationship Id="rId6" Type="http://schemas.openxmlformats.org/officeDocument/2006/relationships/image" Target="../media/image85.jpg"/><Relationship Id="rId11" Type="http://schemas.openxmlformats.org/officeDocument/2006/relationships/image" Target="../media/image71.png"/><Relationship Id="rId5" Type="http://schemas.openxmlformats.org/officeDocument/2006/relationships/audio" Target="../media/audio1.wav"/><Relationship Id="rId15" Type="http://schemas.openxmlformats.org/officeDocument/2006/relationships/image" Target="../media/image90.png"/><Relationship Id="rId10" Type="http://schemas.openxmlformats.org/officeDocument/2006/relationships/image" Target="../media/image81.svg"/><Relationship Id="rId19" Type="http://schemas.openxmlformats.org/officeDocument/2006/relationships/image" Target="../media/image9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8.png"/><Relationship Id="rId14" Type="http://schemas.openxmlformats.org/officeDocument/2006/relationships/image" Target="../media/image68.svg"/><Relationship Id="rId22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2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5.jpg"/><Relationship Id="rId11" Type="http://schemas.openxmlformats.org/officeDocument/2006/relationships/image" Target="../media/image99.png"/><Relationship Id="rId5" Type="http://schemas.openxmlformats.org/officeDocument/2006/relationships/audio" Target="../media/audio1.wav"/><Relationship Id="rId15" Type="http://schemas.openxmlformats.org/officeDocument/2006/relationships/image" Target="../media/image26.svg"/><Relationship Id="rId10" Type="http://schemas.openxmlformats.org/officeDocument/2006/relationships/image" Target="../media/image98.sv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97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1731" y="191158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VIỆT HƯNG</a:t>
            </a:r>
            <a:endParaRPr lang="en-US" sz="24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596" y="2817889"/>
            <a:ext cx="102428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9940" y="4191838"/>
            <a:ext cx="84321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</a:p>
          <a:p>
            <a:pPr algn="ctr"/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( 5 – 6 </a:t>
            </a:r>
            <a:r>
              <a:rPr lang="en-US" sz="320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580BE08-7F9C-4947-A6C3-75A5B6F0E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06" y="1159028"/>
            <a:ext cx="1051984" cy="10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1935" y="5474070"/>
            <a:ext cx="1281499" cy="1444852"/>
            <a:chOff x="7786299" y="5406970"/>
            <a:chExt cx="1281499" cy="14448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0" t="19028" r="21081" b="15152"/>
            <a:stretch/>
          </p:blipFill>
          <p:spPr>
            <a:xfrm>
              <a:off x="7786299" y="5406970"/>
              <a:ext cx="1281499" cy="144485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962897" y="5791200"/>
              <a:ext cx="928301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99536" y="5858300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7699536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13671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685402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694192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713671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4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9.19" end="2134.37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3435178"/>
            <a:ext cx="609600" cy="609600"/>
          </a:xfrm>
          <a:prstGeom prst="rect">
            <a:avLst/>
          </a:prstGeom>
        </p:spPr>
      </p:pic>
      <p:pic>
        <p:nvPicPr>
          <p:cNvPr id="1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5.4474" end="4727.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2057400"/>
            <a:ext cx="609600" cy="609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15482" y="279400"/>
            <a:ext cx="926928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463" y="4922715"/>
            <a:ext cx="2469841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976875" y="4912849"/>
            <a:ext cx="2361063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56393" y="4960437"/>
            <a:ext cx="2512101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126" y="1295400"/>
            <a:ext cx="3516085" cy="345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4697" y="1295400"/>
            <a:ext cx="4114800" cy="330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33367" y="1200574"/>
            <a:ext cx="3955433" cy="35492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17" y="3972030"/>
            <a:ext cx="1074420" cy="10744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3" y="1593510"/>
            <a:ext cx="1199573" cy="10058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31" y="1592050"/>
            <a:ext cx="1199573" cy="10058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43" y="2472262"/>
            <a:ext cx="1199573" cy="10058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9" y="2279484"/>
            <a:ext cx="1199573" cy="10058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3294522"/>
            <a:ext cx="1199573" cy="10058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5" y="3042294"/>
            <a:ext cx="1199573" cy="1005849"/>
          </a:xfrm>
          <a:prstGeom prst="rect">
            <a:avLst/>
          </a:prstGeom>
        </p:spPr>
      </p:pic>
      <p:pic>
        <p:nvPicPr>
          <p:cNvPr id="49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380704" y="1404437"/>
            <a:ext cx="1108745" cy="1009881"/>
          </a:xfrm>
          <a:prstGeom prst="rect">
            <a:avLst/>
          </a:prstGeom>
        </p:spPr>
      </p:pic>
      <p:pic>
        <p:nvPicPr>
          <p:cNvPr id="5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908232" y="3006032"/>
            <a:ext cx="1108745" cy="1009881"/>
          </a:xfrm>
          <a:prstGeom prst="rect">
            <a:avLst/>
          </a:prstGeom>
        </p:spPr>
      </p:pic>
      <p:pic>
        <p:nvPicPr>
          <p:cNvPr id="5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488306" y="1413354"/>
            <a:ext cx="1108745" cy="1009881"/>
          </a:xfrm>
          <a:prstGeom prst="rect">
            <a:avLst/>
          </a:prstGeom>
        </p:spPr>
      </p:pic>
      <p:pic>
        <p:nvPicPr>
          <p:cNvPr id="52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527264" y="1485530"/>
            <a:ext cx="1108745" cy="1009881"/>
          </a:xfrm>
          <a:prstGeom prst="rect">
            <a:avLst/>
          </a:prstGeom>
        </p:spPr>
      </p:pic>
      <p:pic>
        <p:nvPicPr>
          <p:cNvPr id="53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921230" y="3022600"/>
            <a:ext cx="1108745" cy="1009881"/>
          </a:xfrm>
          <a:prstGeom prst="rect">
            <a:avLst/>
          </a:prstGeom>
        </p:spPr>
      </p:pic>
      <p:pic>
        <p:nvPicPr>
          <p:cNvPr id="57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962439" y="3114152"/>
            <a:ext cx="1108745" cy="1009881"/>
          </a:xfrm>
          <a:prstGeom prst="rect">
            <a:avLst/>
          </a:prstGeom>
        </p:spPr>
      </p:pic>
      <p:pic>
        <p:nvPicPr>
          <p:cNvPr id="58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771635" y="3170668"/>
            <a:ext cx="1108745" cy="1009881"/>
          </a:xfrm>
          <a:prstGeom prst="rect">
            <a:avLst/>
          </a:prstGeom>
        </p:spPr>
      </p:pic>
      <p:pic>
        <p:nvPicPr>
          <p:cNvPr id="87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63521" y="2024746"/>
            <a:ext cx="1313187" cy="971894"/>
          </a:xfrm>
          <a:prstGeom prst="rect">
            <a:avLst/>
          </a:prstGeom>
        </p:spPr>
      </p:pic>
      <p:pic>
        <p:nvPicPr>
          <p:cNvPr id="88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390071" y="2349988"/>
            <a:ext cx="1313187" cy="971894"/>
          </a:xfrm>
          <a:prstGeom prst="rect">
            <a:avLst/>
          </a:prstGeom>
        </p:spPr>
      </p:pic>
      <p:pic>
        <p:nvPicPr>
          <p:cNvPr id="8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415947" y="1378094"/>
            <a:ext cx="1313187" cy="971894"/>
          </a:xfrm>
          <a:prstGeom prst="rect">
            <a:avLst/>
          </a:prstGeom>
        </p:spPr>
      </p:pic>
      <p:pic>
        <p:nvPicPr>
          <p:cNvPr id="90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95355" y="2706155"/>
            <a:ext cx="1283918" cy="950232"/>
          </a:xfrm>
          <a:prstGeom prst="rect">
            <a:avLst/>
          </a:prstGeom>
        </p:spPr>
      </p:pic>
      <p:pic>
        <p:nvPicPr>
          <p:cNvPr id="91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082249" y="1740229"/>
            <a:ext cx="1313187" cy="971894"/>
          </a:xfrm>
          <a:prstGeom prst="rect">
            <a:avLst/>
          </a:prstGeom>
        </p:spPr>
      </p:pic>
      <p:pic>
        <p:nvPicPr>
          <p:cNvPr id="92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865116" y="3258188"/>
            <a:ext cx="1313187" cy="971894"/>
          </a:xfrm>
          <a:prstGeom prst="rect">
            <a:avLst/>
          </a:prstGeom>
        </p:spPr>
      </p:pic>
      <p:pic>
        <p:nvPicPr>
          <p:cNvPr id="93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529285" y="2996640"/>
            <a:ext cx="1313187" cy="971894"/>
          </a:xfrm>
          <a:prstGeom prst="rect">
            <a:avLst/>
          </a:prstGeom>
        </p:spPr>
      </p:pic>
      <p:pic>
        <p:nvPicPr>
          <p:cNvPr id="94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96775" y="3641760"/>
            <a:ext cx="1313187" cy="9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17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1935" y="5474070"/>
            <a:ext cx="1281499" cy="1444852"/>
            <a:chOff x="7786299" y="5406970"/>
            <a:chExt cx="1281499" cy="14448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0" t="19028" r="21081" b="15152"/>
            <a:stretch/>
          </p:blipFill>
          <p:spPr>
            <a:xfrm>
              <a:off x="7786299" y="5406970"/>
              <a:ext cx="1281499" cy="144485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962897" y="5791200"/>
              <a:ext cx="928301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99536" y="5858300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7699536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13671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685402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694192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713671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4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9.19" end="2134.37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3435178"/>
            <a:ext cx="609600" cy="609600"/>
          </a:xfrm>
          <a:prstGeom prst="rect">
            <a:avLst/>
          </a:prstGeom>
        </p:spPr>
      </p:pic>
      <p:pic>
        <p:nvPicPr>
          <p:cNvPr id="1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5.4474" end="4727.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2057400"/>
            <a:ext cx="609600" cy="609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22400" y="304800"/>
            <a:ext cx="926928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/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087" y="4865026"/>
            <a:ext cx="2894700" cy="746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1 con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06" l="370" r="90000">
                        <a14:foregroundMark x1="6667" y1="9314" x2="63704" y2="6863"/>
                        <a14:foregroundMark x1="7778" y1="12255" x2="4444" y2="37745"/>
                        <a14:foregroundMark x1="6296" y1="25980" x2="32222" y2="54412"/>
                        <a14:foregroundMark x1="32222" y1="54902" x2="65556" y2="39706"/>
                        <a14:foregroundMark x1="61111" y1="7843" x2="64074" y2="39216"/>
                        <a14:foregroundMark x1="65556" y1="7843" x2="70000" y2="26471"/>
                        <a14:foregroundMark x1="60741" y1="15686" x2="8519" y2="29412"/>
                        <a14:foregroundMark x1="21111" y1="10784" x2="54444" y2="37745"/>
                        <a14:foregroundMark x1="26667" y1="15686" x2="38148" y2="46078"/>
                        <a14:foregroundMark x1="3704" y1="22059" x2="24444" y2="50490"/>
                        <a14:foregroundMark x1="2593" y1="33824" x2="26296" y2="56373"/>
                        <a14:foregroundMark x1="741" y1="21078" x2="18889" y2="2941"/>
                        <a14:foregroundMark x1="19630" y1="6863" x2="53333" y2="3431"/>
                        <a14:foregroundMark x1="50741" y1="5882" x2="68889" y2="8824"/>
                        <a14:foregroundMark x1="57778" y1="10294" x2="61481" y2="12255"/>
                        <a14:foregroundMark x1="64444" y1="31373" x2="69630" y2="27941"/>
                        <a14:foregroundMark x1="41481" y1="47549" x2="56296" y2="60294"/>
                        <a14:foregroundMark x1="55926" y1="61275" x2="72963" y2="41176"/>
                        <a14:foregroundMark x1="60741" y1="50980" x2="68519" y2="45588"/>
                        <a14:foregroundMark x1="42593" y1="51471" x2="46296" y2="53922"/>
                        <a14:foregroundMark x1="51852" y1="56373" x2="68148" y2="69608"/>
                        <a14:foregroundMark x1="60000" y1="63235" x2="82593" y2="50490"/>
                        <a14:foregroundMark x1="72593" y1="49510" x2="85556" y2="47059"/>
                        <a14:foregroundMark x1="69630" y1="57843" x2="62963" y2="60294"/>
                        <a14:foregroundMark x1="72963" y1="56863" x2="75556" y2="56863"/>
                        <a14:foregroundMark x1="76667" y1="56863" x2="85556" y2="48039"/>
                        <a14:foregroundMark x1="70000" y1="57843" x2="73704" y2="57843"/>
                        <a14:foregroundMark x1="73333" y1="49510" x2="87407" y2="46569"/>
                        <a14:foregroundMark x1="73333" y1="48039" x2="79259" y2="48039"/>
                        <a14:backgroundMark x1="69630" y1="60294" x2="64444" y2="61765"/>
                        <a14:backgroundMark x1="64074" y1="64706" x2="57407" y2="67647"/>
                        <a14:backgroundMark x1="64074" y1="68137" x2="67407" y2="71078"/>
                        <a14:backgroundMark x1="63704" y1="66176" x2="67037" y2="69608"/>
                        <a14:backgroundMark x1="62963" y1="66176" x2="65556" y2="6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5193" y="1451290"/>
            <a:ext cx="5843162" cy="5443401"/>
          </a:xfrm>
          <a:prstGeom prst="rect">
            <a:avLst/>
          </a:prstGeom>
        </p:spPr>
      </p:pic>
      <p:pic>
        <p:nvPicPr>
          <p:cNvPr id="46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06" l="370" r="90000">
                        <a14:foregroundMark x1="6667" y1="9314" x2="63704" y2="6863"/>
                        <a14:foregroundMark x1="7778" y1="12255" x2="4444" y2="37745"/>
                        <a14:foregroundMark x1="6296" y1="25980" x2="32222" y2="54412"/>
                        <a14:foregroundMark x1="32222" y1="54902" x2="65556" y2="39706"/>
                        <a14:foregroundMark x1="61111" y1="7843" x2="64074" y2="39216"/>
                        <a14:foregroundMark x1="65556" y1="7843" x2="70000" y2="26471"/>
                        <a14:foregroundMark x1="60741" y1="15686" x2="8519" y2="29412"/>
                        <a14:foregroundMark x1="21111" y1="10784" x2="54444" y2="37745"/>
                        <a14:foregroundMark x1="26667" y1="15686" x2="38148" y2="46078"/>
                        <a14:foregroundMark x1="3704" y1="22059" x2="24444" y2="50490"/>
                        <a14:foregroundMark x1="2593" y1="33824" x2="26296" y2="56373"/>
                        <a14:foregroundMark x1="741" y1="21078" x2="18889" y2="2941"/>
                        <a14:foregroundMark x1="19630" y1="6863" x2="53333" y2="3431"/>
                        <a14:foregroundMark x1="50741" y1="5882" x2="68889" y2="8824"/>
                        <a14:foregroundMark x1="57778" y1="10294" x2="61481" y2="12255"/>
                        <a14:foregroundMark x1="64444" y1="31373" x2="69630" y2="27941"/>
                        <a14:foregroundMark x1="41481" y1="47549" x2="56296" y2="60294"/>
                        <a14:foregroundMark x1="55926" y1="61275" x2="72963" y2="41176"/>
                        <a14:foregroundMark x1="60741" y1="50980" x2="68519" y2="45588"/>
                        <a14:foregroundMark x1="42593" y1="51471" x2="46296" y2="53922"/>
                        <a14:foregroundMark x1="51852" y1="56373" x2="68148" y2="69608"/>
                        <a14:foregroundMark x1="60000" y1="63235" x2="82593" y2="50490"/>
                        <a14:foregroundMark x1="72593" y1="49510" x2="85556" y2="47059"/>
                        <a14:foregroundMark x1="69630" y1="57843" x2="62963" y2="60294"/>
                        <a14:foregroundMark x1="72963" y1="56863" x2="75556" y2="56863"/>
                        <a14:foregroundMark x1="76667" y1="56863" x2="85556" y2="48039"/>
                        <a14:foregroundMark x1="70000" y1="57843" x2="73704" y2="57843"/>
                        <a14:foregroundMark x1="73333" y1="49510" x2="87407" y2="46569"/>
                        <a14:foregroundMark x1="73333" y1="48039" x2="79259" y2="48039"/>
                        <a14:backgroundMark x1="69630" y1="60294" x2="64444" y2="61765"/>
                        <a14:backgroundMark x1="64074" y1="64706" x2="57407" y2="67647"/>
                        <a14:backgroundMark x1="64074" y1="68137" x2="67407" y2="71078"/>
                        <a14:backgroundMark x1="63704" y1="66176" x2="67037" y2="69608"/>
                        <a14:backgroundMark x1="62963" y1="66176" x2="65556" y2="6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5081" y="1268608"/>
            <a:ext cx="6157147" cy="5650314"/>
          </a:xfrm>
          <a:prstGeom prst="rect">
            <a:avLst/>
          </a:prstGeom>
        </p:spPr>
      </p:pic>
      <p:pic>
        <p:nvPicPr>
          <p:cNvPr id="48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06" l="370" r="90000">
                        <a14:foregroundMark x1="6667" y1="9314" x2="63704" y2="6863"/>
                        <a14:foregroundMark x1="7778" y1="12255" x2="4444" y2="37745"/>
                        <a14:foregroundMark x1="6296" y1="25980" x2="32222" y2="54412"/>
                        <a14:foregroundMark x1="32222" y1="54902" x2="65556" y2="39706"/>
                        <a14:foregroundMark x1="61111" y1="7843" x2="64074" y2="39216"/>
                        <a14:foregroundMark x1="65556" y1="7843" x2="70000" y2="26471"/>
                        <a14:foregroundMark x1="60741" y1="15686" x2="8519" y2="29412"/>
                        <a14:foregroundMark x1="21111" y1="10784" x2="54444" y2="37745"/>
                        <a14:foregroundMark x1="26667" y1="15686" x2="38148" y2="46078"/>
                        <a14:foregroundMark x1="3704" y1="22059" x2="24444" y2="50490"/>
                        <a14:foregroundMark x1="2593" y1="33824" x2="26296" y2="56373"/>
                        <a14:foregroundMark x1="741" y1="21078" x2="18889" y2="2941"/>
                        <a14:foregroundMark x1="19630" y1="6863" x2="53333" y2="3431"/>
                        <a14:foregroundMark x1="50741" y1="5882" x2="68889" y2="8824"/>
                        <a14:foregroundMark x1="57778" y1="10294" x2="61481" y2="12255"/>
                        <a14:foregroundMark x1="64444" y1="31373" x2="69630" y2="27941"/>
                        <a14:foregroundMark x1="41481" y1="47549" x2="56296" y2="60294"/>
                        <a14:foregroundMark x1="55926" y1="61275" x2="72963" y2="41176"/>
                        <a14:foregroundMark x1="60741" y1="50980" x2="68519" y2="45588"/>
                        <a14:foregroundMark x1="42593" y1="51471" x2="46296" y2="53922"/>
                        <a14:foregroundMark x1="51852" y1="56373" x2="68148" y2="69608"/>
                        <a14:foregroundMark x1="60000" y1="63235" x2="82593" y2="50490"/>
                        <a14:foregroundMark x1="72593" y1="49510" x2="85556" y2="47059"/>
                        <a14:foregroundMark x1="69630" y1="57843" x2="62963" y2="60294"/>
                        <a14:foregroundMark x1="72963" y1="56863" x2="75556" y2="56863"/>
                        <a14:foregroundMark x1="76667" y1="56863" x2="85556" y2="48039"/>
                        <a14:foregroundMark x1="70000" y1="57843" x2="73704" y2="57843"/>
                        <a14:foregroundMark x1="73333" y1="49510" x2="87407" y2="46569"/>
                        <a14:foregroundMark x1="73333" y1="48039" x2="79259" y2="48039"/>
                        <a14:backgroundMark x1="69630" y1="60294" x2="64444" y2="61765"/>
                        <a14:backgroundMark x1="64074" y1="64706" x2="57407" y2="67647"/>
                        <a14:backgroundMark x1="64074" y1="68137" x2="67407" y2="71078"/>
                        <a14:backgroundMark x1="63704" y1="66176" x2="67037" y2="69608"/>
                        <a14:backgroundMark x1="62963" y1="66176" x2="65556" y2="6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978" y="1316691"/>
            <a:ext cx="5887404" cy="5610379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57319" y="1693005"/>
            <a:ext cx="789355" cy="1258391"/>
          </a:xfrm>
          <a:prstGeom prst="rect">
            <a:avLst/>
          </a:prstGeom>
        </p:spPr>
      </p:pic>
      <p:pic>
        <p:nvPicPr>
          <p:cNvPr id="51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94414" y="2155655"/>
            <a:ext cx="804967" cy="1283281"/>
          </a:xfrm>
          <a:prstGeom prst="rect">
            <a:avLst/>
          </a:prstGeom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3052" y="2791743"/>
            <a:ext cx="769865" cy="1076762"/>
          </a:xfrm>
          <a:prstGeom prst="rect">
            <a:avLst/>
          </a:prstGeom>
        </p:spPr>
      </p:pic>
      <p:pic>
        <p:nvPicPr>
          <p:cNvPr id="53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26188" y="1592750"/>
            <a:ext cx="740493" cy="1180497"/>
          </a:xfrm>
          <a:prstGeom prst="rect">
            <a:avLst/>
          </a:prstGeom>
        </p:spPr>
      </p:pic>
      <p:pic>
        <p:nvPicPr>
          <p:cNvPr id="56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21871" y="2785790"/>
            <a:ext cx="766032" cy="1221211"/>
          </a:xfrm>
          <a:prstGeom prst="rect">
            <a:avLst/>
          </a:prstGeom>
        </p:spPr>
      </p:pic>
      <p:pic>
        <p:nvPicPr>
          <p:cNvPr id="57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46197" y="1693004"/>
            <a:ext cx="745186" cy="1187978"/>
          </a:xfrm>
          <a:prstGeom prst="rect">
            <a:avLst/>
          </a:prstGeom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02058" y="1404060"/>
            <a:ext cx="808073" cy="1288233"/>
          </a:xfrm>
          <a:prstGeom prst="rect">
            <a:avLst/>
          </a:prstGeom>
        </p:spPr>
      </p:pic>
      <p:pic>
        <p:nvPicPr>
          <p:cNvPr id="60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281910" y="1485014"/>
            <a:ext cx="808073" cy="1288233"/>
          </a:xfrm>
          <a:prstGeom prst="rect">
            <a:avLst/>
          </a:prstGeom>
        </p:spPr>
      </p:pic>
      <p:pic>
        <p:nvPicPr>
          <p:cNvPr id="61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215701" y="2206542"/>
            <a:ext cx="808073" cy="1288233"/>
          </a:xfrm>
          <a:prstGeom prst="rect">
            <a:avLst/>
          </a:prstGeom>
        </p:spPr>
      </p:pic>
      <p:pic>
        <p:nvPicPr>
          <p:cNvPr id="62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9584" y="2651084"/>
            <a:ext cx="808073" cy="1288233"/>
          </a:xfrm>
          <a:prstGeom prst="rect">
            <a:avLst/>
          </a:prstGeom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14781" y="2609874"/>
            <a:ext cx="808073" cy="1288233"/>
          </a:xfrm>
          <a:prstGeom prst="rect">
            <a:avLst/>
          </a:prstGeom>
        </p:spPr>
      </p:pic>
      <p:pic>
        <p:nvPicPr>
          <p:cNvPr id="66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239201" y="2723462"/>
            <a:ext cx="808073" cy="1288233"/>
          </a:xfrm>
          <a:prstGeom prst="rect">
            <a:avLst/>
          </a:prstGeom>
        </p:spPr>
      </p:pic>
      <p:pic>
        <p:nvPicPr>
          <p:cNvPr id="86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96464" y="1404060"/>
            <a:ext cx="808073" cy="1288233"/>
          </a:xfrm>
          <a:prstGeom prst="rect">
            <a:avLst/>
          </a:prstGeom>
        </p:spPr>
      </p:pic>
      <p:pic>
        <p:nvPicPr>
          <p:cNvPr id="8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026730" y="1528210"/>
            <a:ext cx="808073" cy="1288233"/>
          </a:xfrm>
          <a:prstGeom prst="rect">
            <a:avLst/>
          </a:prstGeom>
        </p:spPr>
      </p:pic>
      <p:pic>
        <p:nvPicPr>
          <p:cNvPr id="90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753369" y="1503510"/>
            <a:ext cx="808073" cy="1288233"/>
          </a:xfrm>
          <a:prstGeom prst="rect">
            <a:avLst/>
          </a:prstGeom>
        </p:spPr>
      </p:pic>
      <p:pic>
        <p:nvPicPr>
          <p:cNvPr id="91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76668" y="1470760"/>
            <a:ext cx="808073" cy="1288233"/>
          </a:xfrm>
          <a:prstGeom prst="rect">
            <a:avLst/>
          </a:prstGeom>
        </p:spPr>
      </p:pic>
      <p:pic>
        <p:nvPicPr>
          <p:cNvPr id="92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06731" y="2040478"/>
            <a:ext cx="808073" cy="1288233"/>
          </a:xfrm>
          <a:prstGeom prst="rect">
            <a:avLst/>
          </a:prstGeom>
        </p:spPr>
      </p:pic>
      <p:pic>
        <p:nvPicPr>
          <p:cNvPr id="93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65379" y="2223043"/>
            <a:ext cx="808073" cy="1288233"/>
          </a:xfrm>
          <a:prstGeom prst="rect">
            <a:avLst/>
          </a:prstGeom>
        </p:spPr>
      </p:pic>
      <p:pic>
        <p:nvPicPr>
          <p:cNvPr id="94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915078" y="2663118"/>
            <a:ext cx="808073" cy="1288233"/>
          </a:xfrm>
          <a:prstGeom prst="rect">
            <a:avLst/>
          </a:prstGeom>
        </p:spPr>
      </p:pic>
      <p:pic>
        <p:nvPicPr>
          <p:cNvPr id="95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64776" y="2668865"/>
            <a:ext cx="808073" cy="1288233"/>
          </a:xfrm>
          <a:prstGeom prst="rect">
            <a:avLst/>
          </a:prstGeom>
        </p:spPr>
      </p:pic>
      <p:pic>
        <p:nvPicPr>
          <p:cNvPr id="96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12162" y="2723462"/>
            <a:ext cx="808073" cy="1288233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4477577" y="4786332"/>
            <a:ext cx="2894700" cy="746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416067" y="4730840"/>
            <a:ext cx="2894700" cy="746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Oval 1"/>
          <p:cNvSpPr/>
          <p:nvPr/>
        </p:nvSpPr>
        <p:spPr>
          <a:xfrm>
            <a:off x="1422400" y="3979721"/>
            <a:ext cx="648901" cy="54976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5708774" y="3898106"/>
            <a:ext cx="648901" cy="5497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prstClr val="black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9615639" y="3886744"/>
            <a:ext cx="648901" cy="5497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prstClr val="black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01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80016" y="2900670"/>
            <a:ext cx="766032" cy="1221211"/>
          </a:xfrm>
          <a:prstGeom prst="rect">
            <a:avLst/>
          </a:prstGeom>
        </p:spPr>
      </p:pic>
      <p:pic>
        <p:nvPicPr>
          <p:cNvPr id="102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257973" y="1447654"/>
            <a:ext cx="766032" cy="1221211"/>
          </a:xfrm>
          <a:prstGeom prst="rect">
            <a:avLst/>
          </a:prstGeom>
        </p:spPr>
      </p:pic>
      <p:pic>
        <p:nvPicPr>
          <p:cNvPr id="103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257536" y="4548907"/>
            <a:ext cx="766032" cy="12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2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17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-4.32099E-6 L 0.32856 0.086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26563 -0.024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65529 -0.351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-17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1935" y="5474070"/>
            <a:ext cx="1281499" cy="1444852"/>
            <a:chOff x="7786299" y="5406970"/>
            <a:chExt cx="1281499" cy="14448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0" t="19028" r="21081" b="15152"/>
            <a:stretch/>
          </p:blipFill>
          <p:spPr>
            <a:xfrm>
              <a:off x="7786299" y="5406970"/>
              <a:ext cx="1281499" cy="144485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962897" y="5791200"/>
              <a:ext cx="928301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99536" y="5858300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7699536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13671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685402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694192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713671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4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9.19" end="2134.37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3435178"/>
            <a:ext cx="609600" cy="609600"/>
          </a:xfrm>
          <a:prstGeom prst="rect">
            <a:avLst/>
          </a:prstGeom>
        </p:spPr>
      </p:pic>
      <p:pic>
        <p:nvPicPr>
          <p:cNvPr id="1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5.4474" end="4727.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2057400"/>
            <a:ext cx="609600" cy="609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22400" y="304800"/>
            <a:ext cx="926928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/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463" y="4922715"/>
            <a:ext cx="2361063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976875" y="4912849"/>
            <a:ext cx="2361063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56393" y="4960437"/>
            <a:ext cx="2512101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7338" y="1474813"/>
            <a:ext cx="3810000" cy="2895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52040" y="1535871"/>
            <a:ext cx="3810000" cy="2895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49552" y="1542024"/>
            <a:ext cx="3810000" cy="2895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26102" y="1860676"/>
            <a:ext cx="766888" cy="1051841"/>
          </a:xfrm>
          <a:prstGeom prst="rect">
            <a:avLst/>
          </a:prstGeom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8493" y="2875035"/>
            <a:ext cx="816791" cy="1120287"/>
          </a:xfrm>
          <a:prstGeom prst="rect">
            <a:avLst/>
          </a:prstGeom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30946" y="3352527"/>
            <a:ext cx="781610" cy="1072033"/>
          </a:xfrm>
          <a:prstGeom prst="rect">
            <a:avLst/>
          </a:prstGeom>
        </p:spPr>
      </p:pic>
      <p:pic>
        <p:nvPicPr>
          <p:cNvPr id="50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45321" y="3057568"/>
            <a:ext cx="779467" cy="1069094"/>
          </a:xfrm>
          <a:prstGeom prst="rect">
            <a:avLst/>
          </a:prstGeom>
        </p:spPr>
      </p:pic>
      <p:pic>
        <p:nvPicPr>
          <p:cNvPr id="51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5442" y="1515867"/>
            <a:ext cx="795141" cy="1090592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32440" y="2647479"/>
            <a:ext cx="1129190" cy="1032696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889384" y="2882262"/>
            <a:ext cx="1129190" cy="1032696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87728" y="3479455"/>
            <a:ext cx="1129190" cy="1032696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80676" y="3390795"/>
            <a:ext cx="1129190" cy="1032696"/>
          </a:xfrm>
          <a:prstGeom prst="rect">
            <a:avLst/>
          </a:prstGeom>
        </p:spPr>
      </p:pic>
      <p:pic>
        <p:nvPicPr>
          <p:cNvPr id="58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758363" y="1870249"/>
            <a:ext cx="1129190" cy="1032696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35706" y="1558672"/>
            <a:ext cx="1129190" cy="1032696"/>
          </a:xfrm>
          <a:prstGeom prst="rect">
            <a:avLst/>
          </a:prstGeom>
        </p:spPr>
      </p:pic>
      <p:pic>
        <p:nvPicPr>
          <p:cNvPr id="60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540755" y="2319831"/>
            <a:ext cx="1129190" cy="1032696"/>
          </a:xfrm>
          <a:prstGeom prst="rect">
            <a:avLst/>
          </a:prstGeom>
        </p:spPr>
      </p:pic>
      <p:pic>
        <p:nvPicPr>
          <p:cNvPr id="62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14215" y="1776564"/>
            <a:ext cx="781610" cy="1072033"/>
          </a:xfrm>
          <a:prstGeom prst="rect">
            <a:avLst/>
          </a:prstGeom>
        </p:spPr>
      </p:pic>
      <p:pic>
        <p:nvPicPr>
          <p:cNvPr id="88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837472" y="1665132"/>
            <a:ext cx="817580" cy="784536"/>
          </a:xfrm>
          <a:prstGeom prst="rect">
            <a:avLst/>
          </a:prstGeom>
        </p:spPr>
      </p:pic>
      <p:pic>
        <p:nvPicPr>
          <p:cNvPr id="94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675907" y="1724401"/>
            <a:ext cx="817580" cy="784536"/>
          </a:xfrm>
          <a:prstGeom prst="rect">
            <a:avLst/>
          </a:prstGeom>
        </p:spPr>
      </p:pic>
      <p:pic>
        <p:nvPicPr>
          <p:cNvPr id="95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868131" y="1994329"/>
            <a:ext cx="817580" cy="784536"/>
          </a:xfrm>
          <a:prstGeom prst="rect">
            <a:avLst/>
          </a:prstGeom>
        </p:spPr>
      </p:pic>
      <p:pic>
        <p:nvPicPr>
          <p:cNvPr id="96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754190" y="3342125"/>
            <a:ext cx="817580" cy="784536"/>
          </a:xfrm>
          <a:prstGeom prst="rect">
            <a:avLst/>
          </a:prstGeom>
        </p:spPr>
      </p:pic>
      <p:pic>
        <p:nvPicPr>
          <p:cNvPr id="97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462331" y="3522690"/>
            <a:ext cx="817580" cy="784536"/>
          </a:xfrm>
          <a:prstGeom prst="rect">
            <a:avLst/>
          </a:prstGeom>
        </p:spPr>
      </p:pic>
      <p:pic>
        <p:nvPicPr>
          <p:cNvPr id="98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02551" y="3104007"/>
            <a:ext cx="817580" cy="784536"/>
          </a:xfrm>
          <a:prstGeom prst="rect">
            <a:avLst/>
          </a:prstGeom>
        </p:spPr>
      </p:pic>
      <p:pic>
        <p:nvPicPr>
          <p:cNvPr id="99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111939" y="2591403"/>
            <a:ext cx="817580" cy="784536"/>
          </a:xfrm>
          <a:prstGeom prst="rect">
            <a:avLst/>
          </a:prstGeom>
        </p:spPr>
      </p:pic>
      <p:pic>
        <p:nvPicPr>
          <p:cNvPr id="100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47476" y="2647479"/>
            <a:ext cx="817580" cy="7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17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3457E-7 L 0.27249 -0.2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12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8.64198E-7 L 0.22874 -0.135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4.5679E-6 L -0.56242 -0.036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023" y="4090646"/>
            <a:ext cx="9144000" cy="2387600"/>
          </a:xfrm>
        </p:spPr>
        <p:txBody>
          <a:bodyPr>
            <a:noAutofit/>
          </a:bodyPr>
          <a:lstStyle/>
          <a:p>
            <a:pPr algn="l"/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8: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8.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1-8,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3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0103066" y="2557555"/>
            <a:ext cx="734289" cy="7196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984100" cy="6858000"/>
          </a:xfrm>
          <a:prstGeom prst="rect">
            <a:avLst/>
          </a:prstGeom>
          <a:solidFill>
            <a:srgbClr val="FDF5B6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509240" y="1453105"/>
            <a:ext cx="1206968" cy="1281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9476698" y="1720534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05215" y="4000719"/>
            <a:ext cx="975299" cy="957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660972" y="3772034"/>
            <a:ext cx="707469" cy="7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2783067" y="3589340"/>
            <a:ext cx="1372149" cy="318212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2516931" y="2000108"/>
            <a:ext cx="707194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NHẬN BIẾT SỐ LƯỢNG VÀ CHỮ SỐ TRONG PHẠM VI 8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5707" y="4936666"/>
            <a:ext cx="707469" cy="707469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6236" y="1688495"/>
            <a:ext cx="707469" cy="7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1604" y="46503"/>
            <a:ext cx="2383247" cy="30268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43175" y="3435178"/>
            <a:ext cx="2383247" cy="328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284" y="3435178"/>
            <a:ext cx="2383247" cy="3285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41235" y="86352"/>
            <a:ext cx="2383247" cy="2987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53445" y="86352"/>
            <a:ext cx="2383247" cy="2987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41235" y="3435178"/>
            <a:ext cx="2383247" cy="328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65656" y="86352"/>
            <a:ext cx="2383247" cy="2987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94975" y="3435178"/>
            <a:ext cx="2383247" cy="328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5536" y="1497638"/>
            <a:ext cx="1154697" cy="1019741"/>
          </a:xfrm>
          <a:prstGeom prst="rect">
            <a:avLst/>
          </a:prstGeom>
        </p:spPr>
      </p:pic>
      <p:pic>
        <p:nvPicPr>
          <p:cNvPr id="5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4670" y="216803"/>
            <a:ext cx="1210108" cy="1068676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8675" y="168324"/>
            <a:ext cx="2130159" cy="2823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08" y="32950"/>
            <a:ext cx="1199573" cy="10058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48" y="836499"/>
            <a:ext cx="1199573" cy="10058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8" b="95610" l="2353" r="99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57" y="1453979"/>
            <a:ext cx="1199573" cy="1005849"/>
          </a:xfrm>
          <a:prstGeom prst="rect">
            <a:avLst/>
          </a:prstGeom>
        </p:spPr>
      </p:pic>
      <p:pic>
        <p:nvPicPr>
          <p:cNvPr id="60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34730" y="3617659"/>
            <a:ext cx="747442" cy="69185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53" y="3542915"/>
            <a:ext cx="810624" cy="63760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52" y="5635014"/>
            <a:ext cx="810624" cy="63760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61" y="4164174"/>
            <a:ext cx="810624" cy="63760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55" y="3629721"/>
            <a:ext cx="810624" cy="6376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57" y="4785434"/>
            <a:ext cx="810624" cy="6376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94" y="4359804"/>
            <a:ext cx="826784" cy="6376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10" y="4997409"/>
            <a:ext cx="810624" cy="6376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" b="100000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25" y="5390762"/>
            <a:ext cx="810624" cy="637605"/>
          </a:xfrm>
          <a:prstGeom prst="rect">
            <a:avLst/>
          </a:prstGeom>
        </p:spPr>
      </p:pic>
      <p:pic>
        <p:nvPicPr>
          <p:cNvPr id="70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5305" y="5166754"/>
            <a:ext cx="1277623" cy="806064"/>
          </a:xfrm>
          <a:prstGeom prst="rect">
            <a:avLst/>
          </a:prstGeom>
        </p:spPr>
      </p:pic>
      <p:pic>
        <p:nvPicPr>
          <p:cNvPr id="72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24624" y="3469530"/>
            <a:ext cx="1277623" cy="806064"/>
          </a:xfrm>
          <a:prstGeom prst="rect">
            <a:avLst/>
          </a:prstGeom>
        </p:spPr>
      </p:pic>
      <p:pic>
        <p:nvPicPr>
          <p:cNvPr id="73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56468" y="4307002"/>
            <a:ext cx="1277623" cy="806064"/>
          </a:xfrm>
          <a:prstGeom prst="rect">
            <a:avLst/>
          </a:prstGeom>
        </p:spPr>
      </p:pic>
      <p:pic>
        <p:nvPicPr>
          <p:cNvPr id="74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66838" y="4678606"/>
            <a:ext cx="755881" cy="699663"/>
          </a:xfrm>
          <a:prstGeom prst="rect">
            <a:avLst/>
          </a:prstGeom>
        </p:spPr>
      </p:pic>
      <p:pic>
        <p:nvPicPr>
          <p:cNvPr id="75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26165" y="3615368"/>
            <a:ext cx="762868" cy="706130"/>
          </a:xfrm>
          <a:prstGeom prst="rect">
            <a:avLst/>
          </a:prstGeom>
        </p:spPr>
      </p:pic>
      <p:pic>
        <p:nvPicPr>
          <p:cNvPr id="76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030848" y="3629721"/>
            <a:ext cx="774565" cy="716957"/>
          </a:xfrm>
          <a:prstGeom prst="rect">
            <a:avLst/>
          </a:prstGeom>
        </p:spPr>
      </p:pic>
      <p:pic>
        <p:nvPicPr>
          <p:cNvPr id="77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79182" y="4722755"/>
            <a:ext cx="796904" cy="737635"/>
          </a:xfrm>
          <a:prstGeom prst="rect">
            <a:avLst/>
          </a:prstGeom>
        </p:spPr>
      </p:pic>
      <p:pic>
        <p:nvPicPr>
          <p:cNvPr id="7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84725" y="5624443"/>
            <a:ext cx="752735" cy="696750"/>
          </a:xfrm>
          <a:prstGeom prst="rect">
            <a:avLst/>
          </a:prstGeom>
        </p:spPr>
      </p:pic>
      <p:pic>
        <p:nvPicPr>
          <p:cNvPr id="79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63432" y="4675316"/>
            <a:ext cx="762989" cy="706242"/>
          </a:xfrm>
          <a:prstGeom prst="rect">
            <a:avLst/>
          </a:prstGeom>
        </p:spPr>
      </p:pic>
      <p:pic>
        <p:nvPicPr>
          <p:cNvPr id="80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73227" y="4420534"/>
            <a:ext cx="1277623" cy="80606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07" y="3469531"/>
            <a:ext cx="893731" cy="63628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87" y="5003103"/>
            <a:ext cx="893731" cy="63628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06" y="4221800"/>
            <a:ext cx="893731" cy="63628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9" y="3510780"/>
            <a:ext cx="871244" cy="63628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29" y="4346331"/>
            <a:ext cx="893731" cy="6362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31" y="5352657"/>
            <a:ext cx="893731" cy="636283"/>
          </a:xfrm>
          <a:prstGeom prst="rect">
            <a:avLst/>
          </a:prstGeom>
        </p:spPr>
      </p:pic>
      <p:pic>
        <p:nvPicPr>
          <p:cNvPr id="8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82974" y="3395549"/>
            <a:ext cx="1277623" cy="806064"/>
          </a:xfrm>
          <a:prstGeom prst="rect">
            <a:avLst/>
          </a:prstGeom>
        </p:spPr>
      </p:pic>
      <p:pic>
        <p:nvPicPr>
          <p:cNvPr id="90" name="Picture 1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 flipH="1">
            <a:off x="7717253" y="475695"/>
            <a:ext cx="996224" cy="907394"/>
          </a:xfrm>
          <a:prstGeom prst="rect">
            <a:avLst/>
          </a:prstGeom>
        </p:spPr>
      </p:pic>
      <p:pic>
        <p:nvPicPr>
          <p:cNvPr id="91" name="Picture 1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 flipH="1">
            <a:off x="8941223" y="1579875"/>
            <a:ext cx="996224" cy="907394"/>
          </a:xfrm>
          <a:prstGeom prst="rect">
            <a:avLst/>
          </a:prstGeom>
        </p:spPr>
      </p:pic>
      <p:pic>
        <p:nvPicPr>
          <p:cNvPr id="92" name="Picture 1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 flipH="1">
            <a:off x="8904855" y="475694"/>
            <a:ext cx="996224" cy="907394"/>
          </a:xfrm>
          <a:prstGeom prst="rect">
            <a:avLst/>
          </a:prstGeom>
        </p:spPr>
      </p:pic>
      <p:pic>
        <p:nvPicPr>
          <p:cNvPr id="93" name="Picture 1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 flipH="1">
            <a:off x="7715160" y="1668143"/>
            <a:ext cx="996224" cy="9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19280" y="141335"/>
            <a:ext cx="490840" cy="668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0929440" y="1794688"/>
            <a:ext cx="517160" cy="701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0929440" y="964493"/>
            <a:ext cx="515053" cy="703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929440" y="2640486"/>
            <a:ext cx="517160" cy="701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929440" y="6077142"/>
            <a:ext cx="517160" cy="701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929440" y="4381073"/>
            <a:ext cx="517160" cy="701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0929440" y="3510780"/>
            <a:ext cx="517160" cy="701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29440" y="5192903"/>
            <a:ext cx="517160" cy="701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133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299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-1.23457E-7 L -0.73654 0.3277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32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87654E-7 L -0.53003 0.2035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2" y="10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1.35802E-6 L -0.32595 0.08441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1.11111E-6 L -0.12074 -0.0436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2.96296E-6 L -0.73542 0.3666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8.64198E-7 L -0.53837 0.23966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8" y="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3.33333E-6 L -0.32595 0.11729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1.35802E-6 L -0.12074 -0.0075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0103066" y="2557555"/>
            <a:ext cx="734289" cy="7196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984100" cy="6858000"/>
          </a:xfrm>
          <a:prstGeom prst="rect">
            <a:avLst/>
          </a:prstGeom>
          <a:solidFill>
            <a:srgbClr val="FDF5B6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509240" y="1453105"/>
            <a:ext cx="1206968" cy="128153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341160" y="1607607"/>
            <a:ext cx="7759167" cy="4161708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9473709" y="1593157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05215" y="4000719"/>
            <a:ext cx="975299" cy="957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660972" y="3772034"/>
            <a:ext cx="707469" cy="7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2783067" y="3589340"/>
            <a:ext cx="1372149" cy="318212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2516931" y="2000108"/>
            <a:ext cx="707194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 defTabSz="60963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SÁNH SỐ LƯỢNG 3 NHÓM ĐỐI TƯỢNG TRONG PHẠM VI 8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5707" y="4936666"/>
            <a:ext cx="707469" cy="707469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6236" y="1688495"/>
            <a:ext cx="707469" cy="7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2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777" y="798607"/>
            <a:ext cx="1103763" cy="11961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2359" y="733399"/>
            <a:ext cx="1083575" cy="1218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5761" y="733399"/>
            <a:ext cx="1020067" cy="1218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894" y="798608"/>
            <a:ext cx="990254" cy="11961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4371" y="794358"/>
            <a:ext cx="1071243" cy="11961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4967" y="762185"/>
            <a:ext cx="1065747" cy="11961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9378" y="779119"/>
            <a:ext cx="1021292" cy="1196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947" y="757105"/>
            <a:ext cx="1001943" cy="119614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922000" y="1041400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23183" y="2960271"/>
            <a:ext cx="1012951" cy="894563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57719" y="2995413"/>
            <a:ext cx="973159" cy="859421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810177" y="2977842"/>
            <a:ext cx="973159" cy="85942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088967" y="2967682"/>
            <a:ext cx="973159" cy="859421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409375" y="2928635"/>
            <a:ext cx="973159" cy="859421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759576" y="2945668"/>
            <a:ext cx="973159" cy="859421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8079983" y="2928635"/>
            <a:ext cx="973159" cy="85942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928773" y="2823352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6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5563" y="4668518"/>
            <a:ext cx="1271990" cy="1270001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33378" y="4597400"/>
            <a:ext cx="1303761" cy="1270001"/>
          </a:xfrm>
          <a:prstGeom prst="rect">
            <a:avLst/>
          </a:prstGeom>
        </p:spPr>
      </p:pic>
      <p:pic>
        <p:nvPicPr>
          <p:cNvPr id="38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305238" y="4570538"/>
            <a:ext cx="1303761" cy="1270001"/>
          </a:xfrm>
          <a:prstGeom prst="rect">
            <a:avLst/>
          </a:prstGeom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585292" y="4597400"/>
            <a:ext cx="1303761" cy="1270001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991338" y="4570538"/>
            <a:ext cx="1303761" cy="1270001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430068" y="4570537"/>
            <a:ext cx="1303761" cy="127000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938933" y="4682069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9386577" y="2928635"/>
            <a:ext cx="973159" cy="85942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2206744" y="2823352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FFC0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46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053142" y="4582160"/>
            <a:ext cx="1192472" cy="1258378"/>
          </a:xfrm>
          <a:prstGeom prst="rect">
            <a:avLst/>
          </a:prstGeom>
        </p:spPr>
      </p:pic>
      <p:pic>
        <p:nvPicPr>
          <p:cNvPr id="4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733828" y="4579169"/>
            <a:ext cx="1208025" cy="128823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2217718" y="4682069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7030A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2206744" y="1041400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033905" y="2823352"/>
            <a:ext cx="81280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474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8025E-6 L -0.10538 -0.00432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457E-6 L -0.10816 -0.00123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0538 -0.00371 " pathEditMode="relative" rAng="0" ptsTypes="AA">
                                      <p:cBhvr>
                                        <p:cTn id="6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9" y="-185"/>
                                    </p:animMotion>
                                  </p:childTnLst>
                                </p:cTn>
                              </p:par>
                              <p:par>
                                <p:cTn id="6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8025E-6 L -0.17326 -0.00432 " pathEditMode="relative" rAng="0" ptsTypes="AA">
                                      <p:cBhvr>
                                        <p:cTn id="6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16"/>
                                    </p:animMotion>
                                  </p:childTnLst>
                                </p:cTn>
                              </p:par>
                              <p:par>
                                <p:cTn id="6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63389" y="-282350"/>
            <a:ext cx="3072050" cy="614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535" y="-488926"/>
            <a:ext cx="3304926" cy="677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2333" y="4617815"/>
            <a:ext cx="4876800" cy="2278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08422" y="5117099"/>
            <a:ext cx="4876800" cy="1666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24711" y="5211583"/>
            <a:ext cx="4876800" cy="175564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83567" y="200122"/>
            <a:ext cx="3975923" cy="630147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61017" y="1671706"/>
            <a:ext cx="3928682" cy="523467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535" y="2601207"/>
            <a:ext cx="3290957" cy="4391783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62490" y="3136327"/>
            <a:ext cx="4759731" cy="3782023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2368" y="3689744"/>
            <a:ext cx="4876800" cy="2278795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686869" y="4724353"/>
            <a:ext cx="4876800" cy="2218944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432521" y="4879346"/>
            <a:ext cx="4876800" cy="21812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84409" y="2145536"/>
            <a:ext cx="7821205" cy="10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en-US" sz="6467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GIỎI HƠN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645011" y="3442930"/>
            <a:ext cx="797351" cy="949227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80645" y="3361233"/>
            <a:ext cx="883012" cy="115587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0030278" y="4259037"/>
            <a:ext cx="1338271" cy="930632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-362170" y="2382362"/>
            <a:ext cx="1227855" cy="1198833"/>
          </a:xfrm>
          <a:prstGeom prst="rect">
            <a:avLst/>
          </a:prstGeom>
        </p:spPr>
      </p:pic>
      <p:pic>
        <p:nvPicPr>
          <p:cNvPr id="27" name="Picture 1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840318" y="79908"/>
            <a:ext cx="1323071" cy="1601297"/>
          </a:xfrm>
          <a:prstGeom prst="rect">
            <a:avLst/>
          </a:prstGeom>
        </p:spPr>
      </p:pic>
      <p:pic>
        <p:nvPicPr>
          <p:cNvPr id="29" name="Picture 1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4034249" y="192441"/>
            <a:ext cx="1323071" cy="1601297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6397735" y="253899"/>
            <a:ext cx="713654" cy="739190"/>
          </a:xfrm>
          <a:prstGeom prst="rect">
            <a:avLst/>
          </a:prstGeom>
        </p:spPr>
      </p:pic>
      <p:pic>
        <p:nvPicPr>
          <p:cNvPr id="31" name="Picture 1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66159" y="6199646"/>
            <a:ext cx="1279324" cy="693161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4817816" y="4291308"/>
            <a:ext cx="972562" cy="948248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649684" y="5125688"/>
            <a:ext cx="926923" cy="7711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75" y="3908660"/>
            <a:ext cx="871244" cy="6362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98955">
                        <a14:foregroundMark x1="17164" y1="36478" x2="17164" y2="36478"/>
                        <a14:foregroundMark x1="12388" y1="50314" x2="13433" y2="50314"/>
                        <a14:foregroundMark x1="6418" y1="49895" x2="7612" y2="49895"/>
                        <a14:foregroundMark x1="6119" y1="42348" x2="6119" y2="42348"/>
                        <a14:foregroundMark x1="6418" y1="38365" x2="6418" y2="38365"/>
                        <a14:foregroundMark x1="11493" y1="38365" x2="11493" y2="38365"/>
                        <a14:foregroundMark x1="16567" y1="38365" x2="7313" y2="38784"/>
                        <a14:foregroundMark x1="6119" y1="39203" x2="3134" y2="48218"/>
                        <a14:foregroundMark x1="8209" y1="50943" x2="5075" y2="55765"/>
                        <a14:foregroundMark x1="23582" y1="14256" x2="23582" y2="14256"/>
                        <a14:foregroundMark x1="12388" y1="15933" x2="12388" y2="15933"/>
                        <a14:foregroundMark x1="23582" y1="15514" x2="24179" y2="11530"/>
                        <a14:foregroundMark x1="12090" y1="17191" x2="12388" y2="14675"/>
                        <a14:foregroundMark x1="47164" y1="22222" x2="47761" y2="45912"/>
                        <a14:foregroundMark x1="50896" y1="15933" x2="50896" y2="15933"/>
                        <a14:foregroundMark x1="49403" y1="15933" x2="40149" y2="17820"/>
                        <a14:foregroundMark x1="70448" y1="12369" x2="85672" y2="26205"/>
                        <a14:foregroundMark x1="78657" y1="20335" x2="53134" y2="53459"/>
                        <a14:foregroundMark x1="23582" y1="15094" x2="21045" y2="15094"/>
                        <a14:foregroundMark x1="18806" y1="18239" x2="13134" y2="28931"/>
                        <a14:foregroundMark x1="11194" y1="15514" x2="8209" y2="21384"/>
                        <a14:foregroundMark x1="9851" y1="19916" x2="9851" y2="18658"/>
                        <a14:foregroundMark x1="7910" y1="19916" x2="8209" y2="26205"/>
                        <a14:foregroundMark x1="87313" y1="17191" x2="87313" y2="17191"/>
                        <a14:foregroundMark x1="1343" y1="41929" x2="5373" y2="35639"/>
                        <a14:foregroundMark x1="6418" y1="36059" x2="7313" y2="3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27" y="2757979"/>
            <a:ext cx="871244" cy="636283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1952946" y="6316117"/>
            <a:ext cx="1062480" cy="590267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 flipH="1">
            <a:off x="9058166" y="6290727"/>
            <a:ext cx="995385" cy="590267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8570444" y="3680221"/>
            <a:ext cx="909384" cy="12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1935" y="5474070"/>
            <a:ext cx="1281499" cy="1444852"/>
            <a:chOff x="7786299" y="5406970"/>
            <a:chExt cx="1281499" cy="14448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0" t="19028" r="21081" b="15152"/>
            <a:stretch/>
          </p:blipFill>
          <p:spPr>
            <a:xfrm>
              <a:off x="7786299" y="5406970"/>
              <a:ext cx="1281499" cy="144485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962897" y="5791200"/>
              <a:ext cx="928301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99536" y="5858300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7699536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13671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685402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694192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713671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4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9.19" end="2134.37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3435178"/>
            <a:ext cx="609600" cy="609600"/>
          </a:xfrm>
          <a:prstGeom prst="rect">
            <a:avLst/>
          </a:prstGeom>
        </p:spPr>
      </p:pic>
      <p:pic>
        <p:nvPicPr>
          <p:cNvPr id="1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5.4474" end="4727.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2057400"/>
            <a:ext cx="609600" cy="609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22400" y="304800"/>
            <a:ext cx="926928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133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09266" y="1267636"/>
            <a:ext cx="3663134" cy="33962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93186" y="1913522"/>
            <a:ext cx="939454" cy="78160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55014" y="1963510"/>
            <a:ext cx="939454" cy="781605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18558" y="2698541"/>
            <a:ext cx="939454" cy="781605"/>
          </a:xfrm>
          <a:prstGeom prst="rect">
            <a:avLst/>
          </a:prstGeom>
        </p:spPr>
      </p:pic>
      <p:pic>
        <p:nvPicPr>
          <p:cNvPr id="4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62110" y="1971398"/>
            <a:ext cx="939454" cy="781605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14448" y="3418976"/>
            <a:ext cx="939454" cy="781605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96184" y="3440990"/>
            <a:ext cx="939454" cy="781605"/>
          </a:xfrm>
          <a:prstGeom prst="rect">
            <a:avLst/>
          </a:prstGeom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56730" y="3386420"/>
            <a:ext cx="939454" cy="781605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4059" y="1184235"/>
            <a:ext cx="3710457" cy="3622756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97192" y="1853879"/>
            <a:ext cx="679938" cy="890051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05904" y="1805076"/>
            <a:ext cx="679938" cy="890051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44116" y="1902561"/>
            <a:ext cx="679938" cy="890051"/>
          </a:xfrm>
          <a:prstGeom prst="rect">
            <a:avLst/>
          </a:prstGeom>
        </p:spPr>
      </p:pic>
      <p:pic>
        <p:nvPicPr>
          <p:cNvPr id="51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04535" y="3240883"/>
            <a:ext cx="679938" cy="890051"/>
          </a:xfrm>
          <a:prstGeom prst="rect">
            <a:avLst/>
          </a:prstGeom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45786" y="2838588"/>
            <a:ext cx="679938" cy="890051"/>
          </a:xfrm>
          <a:prstGeom prst="rect">
            <a:avLst/>
          </a:prstGeom>
        </p:spPr>
      </p:pic>
      <p:pic>
        <p:nvPicPr>
          <p:cNvPr id="53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19632" y="2885294"/>
            <a:ext cx="679938" cy="8900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21692" y="1546225"/>
            <a:ext cx="3708401" cy="289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6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537882" y="1853879"/>
            <a:ext cx="858245" cy="1368217"/>
          </a:xfrm>
          <a:prstGeom prst="rect">
            <a:avLst/>
          </a:prstGeom>
        </p:spPr>
      </p:pic>
      <p:pic>
        <p:nvPicPr>
          <p:cNvPr id="57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26229" y="1824449"/>
            <a:ext cx="859375" cy="1370018"/>
          </a:xfrm>
          <a:prstGeom prst="rect">
            <a:avLst/>
          </a:prstGeom>
        </p:spPr>
      </p:pic>
      <p:pic>
        <p:nvPicPr>
          <p:cNvPr id="58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387799" y="3052003"/>
            <a:ext cx="851271" cy="1357100"/>
          </a:xfrm>
          <a:prstGeom prst="rect">
            <a:avLst/>
          </a:prstGeom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075893" y="1756382"/>
            <a:ext cx="846963" cy="1350231"/>
          </a:xfrm>
          <a:prstGeom prst="rect">
            <a:avLst/>
          </a:prstGeom>
        </p:spPr>
      </p:pic>
      <p:pic>
        <p:nvPicPr>
          <p:cNvPr id="60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25673" y="3100129"/>
            <a:ext cx="847089" cy="1350432"/>
          </a:xfrm>
          <a:prstGeom prst="rect">
            <a:avLst/>
          </a:prstGeom>
        </p:spPr>
      </p:pic>
      <p:pic>
        <p:nvPicPr>
          <p:cNvPr id="61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915706" y="3096883"/>
            <a:ext cx="823120" cy="1312221"/>
          </a:xfrm>
          <a:prstGeom prst="rect">
            <a:avLst/>
          </a:prstGeom>
        </p:spPr>
      </p:pic>
      <p:pic>
        <p:nvPicPr>
          <p:cNvPr id="62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773952" y="1738500"/>
            <a:ext cx="851965" cy="1358205"/>
          </a:xfrm>
          <a:prstGeom prst="rect">
            <a:avLst/>
          </a:prstGeom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766287" y="3050527"/>
            <a:ext cx="816752" cy="1302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463" y="4922715"/>
            <a:ext cx="2361063" cy="79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976875" y="4912849"/>
            <a:ext cx="2361063" cy="79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56393" y="4960437"/>
            <a:ext cx="2361063" cy="79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62" y="4231671"/>
            <a:ext cx="107442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17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1935" y="5474070"/>
            <a:ext cx="1281499" cy="1444852"/>
            <a:chOff x="7786299" y="5406970"/>
            <a:chExt cx="1281499" cy="14448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0" t="19028" r="21081" b="15152"/>
            <a:stretch/>
          </p:blipFill>
          <p:spPr>
            <a:xfrm>
              <a:off x="7786299" y="5406970"/>
              <a:ext cx="1281499" cy="144485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962897" y="5791200"/>
              <a:ext cx="928301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99536" y="5858300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7699536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13671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685402" y="588626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694192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713671" y="5872281"/>
            <a:ext cx="92830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4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9.19" end="2134.37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3435178"/>
            <a:ext cx="609600" cy="609600"/>
          </a:xfrm>
          <a:prstGeom prst="rect">
            <a:avLst/>
          </a:prstGeom>
        </p:spPr>
      </p:pic>
      <p:pic>
        <p:nvPicPr>
          <p:cNvPr id="1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5.4474" end="4727.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9114" y="2057400"/>
            <a:ext cx="609600" cy="609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22400" y="304800"/>
            <a:ext cx="926928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/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463" y="4922715"/>
            <a:ext cx="2361063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56093" y="4971930"/>
            <a:ext cx="2361063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749250" y="4864809"/>
            <a:ext cx="2512101" cy="791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1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endParaRPr lang="en-US" sz="21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126" y="1295400"/>
            <a:ext cx="3516085" cy="345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64717" y="1295400"/>
            <a:ext cx="3743815" cy="35492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6021" y="2193238"/>
            <a:ext cx="972273" cy="473762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5148" y="3214822"/>
            <a:ext cx="972273" cy="473762"/>
          </a:xfrm>
          <a:prstGeom prst="rect">
            <a:avLst/>
          </a:prstGeom>
        </p:spPr>
      </p:pic>
      <p:pic>
        <p:nvPicPr>
          <p:cNvPr id="55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84942" y="2135616"/>
            <a:ext cx="972273" cy="473762"/>
          </a:xfrm>
          <a:prstGeom prst="rect">
            <a:avLst/>
          </a:prstGeom>
        </p:spPr>
      </p:pic>
      <p:pic>
        <p:nvPicPr>
          <p:cNvPr id="6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55031" y="3258492"/>
            <a:ext cx="972273" cy="473762"/>
          </a:xfrm>
          <a:prstGeom prst="rect">
            <a:avLst/>
          </a:prstGeom>
        </p:spPr>
      </p:pic>
      <p:pic>
        <p:nvPicPr>
          <p:cNvPr id="68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68348" y="2157386"/>
            <a:ext cx="972273" cy="473762"/>
          </a:xfrm>
          <a:prstGeom prst="rect">
            <a:avLst/>
          </a:prstGeom>
        </p:spPr>
      </p:pic>
      <p:pic>
        <p:nvPicPr>
          <p:cNvPr id="69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02198" y="3194942"/>
            <a:ext cx="972273" cy="473762"/>
          </a:xfrm>
          <a:prstGeom prst="rect">
            <a:avLst/>
          </a:prstGeom>
        </p:spPr>
      </p:pic>
      <p:pic>
        <p:nvPicPr>
          <p:cNvPr id="70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4606554" y="3453321"/>
            <a:ext cx="879766" cy="814333"/>
          </a:xfrm>
          <a:prstGeom prst="rect">
            <a:avLst/>
          </a:prstGeom>
        </p:spPr>
      </p:pic>
      <p:pic>
        <p:nvPicPr>
          <p:cNvPr id="71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419350" y="1836536"/>
            <a:ext cx="879766" cy="814333"/>
          </a:xfrm>
          <a:prstGeom prst="rect">
            <a:avLst/>
          </a:prstGeom>
        </p:spPr>
      </p:pic>
      <p:pic>
        <p:nvPicPr>
          <p:cNvPr id="72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407070" y="3453321"/>
            <a:ext cx="879766" cy="814333"/>
          </a:xfrm>
          <a:prstGeom prst="rect">
            <a:avLst/>
          </a:prstGeom>
        </p:spPr>
      </p:pic>
      <p:pic>
        <p:nvPicPr>
          <p:cNvPr id="73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502254" y="2598342"/>
            <a:ext cx="879766" cy="814333"/>
          </a:xfrm>
          <a:prstGeom prst="rect">
            <a:avLst/>
          </a:prstGeom>
        </p:spPr>
      </p:pic>
      <p:pic>
        <p:nvPicPr>
          <p:cNvPr id="74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489618" y="3484420"/>
            <a:ext cx="879766" cy="814333"/>
          </a:xfrm>
          <a:prstGeom prst="rect">
            <a:avLst/>
          </a:prstGeom>
        </p:spPr>
      </p:pic>
      <p:pic>
        <p:nvPicPr>
          <p:cNvPr id="75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4578231" y="1815794"/>
            <a:ext cx="879766" cy="814333"/>
          </a:xfrm>
          <a:prstGeom prst="rect">
            <a:avLst/>
          </a:prstGeom>
        </p:spPr>
      </p:pic>
      <p:pic>
        <p:nvPicPr>
          <p:cNvPr id="76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519454" y="1720761"/>
            <a:ext cx="879766" cy="8143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66" y="4281937"/>
            <a:ext cx="1074420" cy="107442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8185068" y="1250423"/>
            <a:ext cx="3516085" cy="345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8976" y="1515513"/>
            <a:ext cx="1326371" cy="836819"/>
          </a:xfrm>
          <a:prstGeom prst="rect">
            <a:avLst/>
          </a:prstGeom>
        </p:spPr>
      </p:pic>
      <p:pic>
        <p:nvPicPr>
          <p:cNvPr id="44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27169" y="2036327"/>
            <a:ext cx="1326371" cy="836819"/>
          </a:xfrm>
          <a:prstGeom prst="rect">
            <a:avLst/>
          </a:prstGeom>
        </p:spPr>
      </p:pic>
      <p:pic>
        <p:nvPicPr>
          <p:cNvPr id="45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17154" y="1665676"/>
            <a:ext cx="1326371" cy="836819"/>
          </a:xfrm>
          <a:prstGeom prst="rect">
            <a:avLst/>
          </a:prstGeom>
        </p:spPr>
      </p:pic>
      <p:pic>
        <p:nvPicPr>
          <p:cNvPr id="4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29561" y="2311051"/>
            <a:ext cx="1326371" cy="836819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23268" y="2922465"/>
            <a:ext cx="1326371" cy="836819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73110" y="2770471"/>
            <a:ext cx="1326371" cy="836819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899539" y="3574522"/>
            <a:ext cx="1326371" cy="836819"/>
          </a:xfrm>
          <a:prstGeom prst="rect">
            <a:avLst/>
          </a:prstGeom>
        </p:spPr>
      </p:pic>
      <p:pic>
        <p:nvPicPr>
          <p:cNvPr id="51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96839" y="3566352"/>
            <a:ext cx="1326371" cy="8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17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652</Words>
  <Application>Microsoft Office PowerPoint</Application>
  <PresentationFormat>Widescreen</PresentationFormat>
  <Paragraphs>79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   1. Mục đích yêu cầu *Kiến thức: - Trẻ biết mối quan hệ về số lượng của 3 nhóm đối tượng trong phạm vi 8: bằng nhau, nhiều nhất, ít hơn và ít nhất. - Nhận biết chữ số và số lượng trong phạm vi 8. *Kỹ năng: - Trẻ đếm thành thạo đến 8. - Có kỹ năng so sánh số lượng của 3 nhóm đối tượng trong phạm vi 8 và nêu được kết quả: bằng nhau, nhiều nhất, ít hơn và ít nhất. - Kỹ năng hợp tác, làm việc nhóm. - Có khả năng quan sát ghi nhớ *Thái độ: - Trẻ  hứng thú tham gia các hoạt động 2. Chuẩn bị *Đồ dùng của cô: -  Thẻ số từ 1-8, 8 con ong, 8 con bướm, 8 con chim, 8 con kiến, 8 con bọ rùa, 8 con bọ ngựa, 8 cào cào, 8 con chuồn chuồn - Nhạc bài hát Chị ong nâu và em bé - Trò chơi ai nhanh nhất * Đồ dùng của trẻ: - 3 nhóm con vật mỗi nhóm có số lượng 10: ong, bướm, chim, cào cào, kiến, chuồn chuồn - Các thẻ số: từ 1 đến 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2022-01-03T15:13:08Z</dcterms:created>
  <dcterms:modified xsi:type="dcterms:W3CDTF">2022-01-04T16:18:08Z</dcterms:modified>
</cp:coreProperties>
</file>