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4" r:id="rId2"/>
    <p:sldId id="361" r:id="rId3"/>
    <p:sldId id="362" r:id="rId4"/>
    <p:sldId id="321" r:id="rId5"/>
    <p:sldId id="364" r:id="rId6"/>
    <p:sldId id="363" r:id="rId7"/>
    <p:sldId id="367" r:id="rId8"/>
    <p:sldId id="366" r:id="rId9"/>
    <p:sldId id="365" r:id="rId10"/>
    <p:sldId id="306" r:id="rId11"/>
    <p:sldId id="368" r:id="rId12"/>
    <p:sldId id="370" r:id="rId13"/>
    <p:sldId id="310" r:id="rId14"/>
    <p:sldId id="336" r:id="rId15"/>
    <p:sldId id="329" r:id="rId16"/>
    <p:sldId id="372" r:id="rId17"/>
    <p:sldId id="261" r:id="rId18"/>
    <p:sldId id="369" r:id="rId19"/>
    <p:sldId id="373" r:id="rId20"/>
    <p:sldId id="301" r:id="rId21"/>
    <p:sldId id="311" r:id="rId22"/>
  </p:sldIdLst>
  <p:sldSz cx="18288000" cy="10287000"/>
  <p:notesSz cx="6858000" cy="9144000"/>
  <p:embeddedFontLst>
    <p:embeddedFont>
      <p:font typeface="Charm" panose="020B0604020202020204" charset="-3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8" d="100"/>
          <a:sy n="38" d="100"/>
        </p:scale>
        <p:origin x="-1152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400301"/>
            <a:ext cx="16459200" cy="6788945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5E86086-F1CF-C241-0495-5FE4E151B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8573CEC-EC4E-60B4-8FFF-618F34236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BDB637A-608F-3BF0-7490-15E0102D2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BC314-2F66-4639-9098-89D565CC8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36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jpeg"/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12" Type="http://schemas.openxmlformats.org/officeDocument/2006/relationships/image" Target="../media/image42.gif"/><Relationship Id="rId17" Type="http://schemas.openxmlformats.org/officeDocument/2006/relationships/image" Target="../media/image26.gif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5" Type="http://schemas.openxmlformats.org/officeDocument/2006/relationships/image" Target="../media/image45.gif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http://images.timnhanh.com/photo/pictures/20090807/xuongrong3000/source/orientalstitchedchinese4737sq0-780561.jpg" TargetMode="External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11" Type="http://schemas.openxmlformats.org/officeDocument/2006/relationships/image" Target="../media/image57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gif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EE5CB7-A6E0-7B07-7D62-67707AD2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2" t="9893" r="825" b="6324"/>
          <a:stretch/>
        </p:blipFill>
        <p:spPr>
          <a:xfrm>
            <a:off x="38100" y="0"/>
            <a:ext cx="18249900" cy="10287000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="" xmlns:a16="http://schemas.microsoft.com/office/drawing/2014/main" id="{9DC79642-800A-99E3-0141-7A2CC295E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5" y="1790700"/>
            <a:ext cx="18249900" cy="1037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="" xmlns:a16="http://schemas.microsoft.com/office/drawing/2014/main" id="{167CD0F0-E4C6-FDE4-7243-9277DBE5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27" y="3817300"/>
            <a:ext cx="17687502" cy="115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6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6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="" xmlns:a16="http://schemas.microsoft.com/office/drawing/2014/main" id="{945009F1-F9EC-F49B-733D-4D73AFDDCD71}"/>
              </a:ext>
            </a:extLst>
          </p:cNvPr>
          <p:cNvSpPr txBox="1"/>
          <p:nvPr/>
        </p:nvSpPr>
        <p:spPr>
          <a:xfrm>
            <a:off x="3852436" y="5152900"/>
            <a:ext cx="11063883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Đề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tài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: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Tìm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hiểu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Ngày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Tết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cổ</a:t>
            </a:r>
            <a:r>
              <a:rPr lang="en-US" sz="4600" b="1" dirty="0">
                <a:solidFill>
                  <a:srgbClr val="FF0000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Charm"/>
              </a:rPr>
              <a:t>truyền</a:t>
            </a:r>
            <a:endParaRPr lang="en-US" sz="4600" b="1" dirty="0">
              <a:solidFill>
                <a:srgbClr val="FF0000"/>
              </a:solidFill>
              <a:latin typeface="Charm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07A92672-F1BA-D5D0-BFE6-6700A0B04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35" y="6533578"/>
            <a:ext cx="813788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Năm học 2024-2025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9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IMG_0733">
            <a:extLst>
              <a:ext uri="{FF2B5EF4-FFF2-40B4-BE49-F238E27FC236}">
                <a16:creationId xmlns="" xmlns:a16="http://schemas.microsoft.com/office/drawing/2014/main" id="{EE3E766D-E01E-9C2F-1481-892CDC0AEDA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1857"/>
            <a:ext cx="8763000" cy="902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nhacuadontet1">
            <a:extLst>
              <a:ext uri="{FF2B5EF4-FFF2-40B4-BE49-F238E27FC236}">
                <a16:creationId xmlns="" xmlns:a16="http://schemas.microsoft.com/office/drawing/2014/main" id="{9BE19EED-4C87-71B2-DF77-127688975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6"/>
          <a:stretch>
            <a:fillRect/>
          </a:stretch>
        </p:blipFill>
        <p:spPr bwMode="auto">
          <a:xfrm>
            <a:off x="8763000" y="1251857"/>
            <a:ext cx="9525000" cy="90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5CEE9D-C9C2-99C3-516E-1DD7C1EF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050" y="0"/>
            <a:ext cx="83439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ình ảnh có liên quan">
            <a:extLst>
              <a:ext uri="{FF2B5EF4-FFF2-40B4-BE49-F238E27FC236}">
                <a16:creationId xmlns="" xmlns:a16="http://schemas.microsoft.com/office/drawing/2014/main" id="{D5EF0765-6CB0-4A18-CD4A-2B45ED3A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17160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="" xmlns:a16="http://schemas.microsoft.com/office/drawing/2014/main" id="{25A00DDA-1897-0FAF-3564-7FC85B65C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47110" name="Picture 6" descr="IMG_0733">
            <a:extLst>
              <a:ext uri="{FF2B5EF4-FFF2-40B4-BE49-F238E27FC236}">
                <a16:creationId xmlns="" xmlns:a16="http://schemas.microsoft.com/office/drawing/2014/main" id="{2183A141-31ED-D09C-B0D8-44DBF95EB93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72600" cy="1028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nhacuadontet1">
            <a:extLst>
              <a:ext uri="{FF2B5EF4-FFF2-40B4-BE49-F238E27FC236}">
                <a16:creationId xmlns="" xmlns:a16="http://schemas.microsoft.com/office/drawing/2014/main" id="{FA5722A2-DBDC-4F8D-FF4D-0B3543CF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6"/>
          <a:stretch>
            <a:fillRect/>
          </a:stretch>
        </p:blipFill>
        <p:spPr bwMode="auto">
          <a:xfrm>
            <a:off x="9372600" y="0"/>
            <a:ext cx="89154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1709DA90-055E-5C32-2FD8-5A04013BA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65781"/>
            <a:ext cx="754380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0">
                <a:solidFill>
                  <a:srgbClr val="990000"/>
                </a:solidFill>
              </a:rPr>
              <a:t>Trang trí nhà cửa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="" xmlns:a16="http://schemas.microsoft.com/office/drawing/2014/main" id="{2D4080E5-A0DE-147B-9C78-B2518964E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74756" name="Picture 4" descr="gioheohammang">
            <a:extLst>
              <a:ext uri="{FF2B5EF4-FFF2-40B4-BE49-F238E27FC236}">
                <a16:creationId xmlns="" xmlns:a16="http://schemas.microsoft.com/office/drawing/2014/main" id="{F0B97077-5F37-E7B3-B1C9-B304298063B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>
          <a:xfrm>
            <a:off x="0" y="-27214"/>
            <a:ext cx="6313714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5" descr="untitled">
            <a:extLst>
              <a:ext uri="{FF2B5EF4-FFF2-40B4-BE49-F238E27FC236}">
                <a16:creationId xmlns="" xmlns:a16="http://schemas.microsoft.com/office/drawing/2014/main" id="{EE010493-F0A8-DA3F-AEE1-9FE90B9B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-27214"/>
            <a:ext cx="631371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6" descr="banh tet 03">
            <a:extLst>
              <a:ext uri="{FF2B5EF4-FFF2-40B4-BE49-F238E27FC236}">
                <a16:creationId xmlns="" xmlns:a16="http://schemas.microsoft.com/office/drawing/2014/main" id="{BE1D6FDC-6C3A-1E94-38A7-A7137C37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5230586"/>
            <a:ext cx="6313714" cy="505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thit hun khoi">
            <a:extLst>
              <a:ext uri="{FF2B5EF4-FFF2-40B4-BE49-F238E27FC236}">
                <a16:creationId xmlns="" xmlns:a16="http://schemas.microsoft.com/office/drawing/2014/main" id="{9DD11C12-54EE-5899-9E00-6E6FEB052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5230586"/>
            <a:ext cx="6313714" cy="509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mut dua,hat sen">
            <a:extLst>
              <a:ext uri="{FF2B5EF4-FFF2-40B4-BE49-F238E27FC236}">
                <a16:creationId xmlns="" xmlns:a16="http://schemas.microsoft.com/office/drawing/2014/main" id="{61FF1785-38AB-D9BC-4636-B58607269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16542" y="0"/>
            <a:ext cx="5744936" cy="523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 descr="DUA HAU satra">
            <a:extLst>
              <a:ext uri="{FF2B5EF4-FFF2-40B4-BE49-F238E27FC236}">
                <a16:creationId xmlns="" xmlns:a16="http://schemas.microsoft.com/office/drawing/2014/main" id="{85C8FA13-0040-47C6-7EB8-F7E22684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28" y="5271407"/>
            <a:ext cx="564968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ao hoa1">
            <a:extLst>
              <a:ext uri="{FF2B5EF4-FFF2-40B4-BE49-F238E27FC236}">
                <a16:creationId xmlns="" xmlns:a16="http://schemas.microsoft.com/office/drawing/2014/main" id="{F1DB44C8-0628-50CF-434C-68F70400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129159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66B9A08A-3C46-FAF7-03A2-111E6A6438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309771" cy="10351635"/>
            <a:chOff x="-2448" y="816"/>
            <a:chExt cx="5232" cy="3792"/>
          </a:xfrm>
        </p:grpSpPr>
        <p:pic>
          <p:nvPicPr>
            <p:cNvPr id="16393" name="Picture 4" descr="phao hoa 8">
              <a:extLst>
                <a:ext uri="{FF2B5EF4-FFF2-40B4-BE49-F238E27FC236}">
                  <a16:creationId xmlns="" xmlns:a16="http://schemas.microsoft.com/office/drawing/2014/main" id="{FED9CEAE-8302-5991-94E0-9E405D630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8" y="816"/>
              <a:ext cx="5232" cy="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5" descr="phao hoa 6">
              <a:extLst>
                <a:ext uri="{FF2B5EF4-FFF2-40B4-BE49-F238E27FC236}">
                  <a16:creationId xmlns="" xmlns:a16="http://schemas.microsoft.com/office/drawing/2014/main" id="{3EC0BD9B-5E37-4E7B-8615-75ABE11CE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8" y="1920"/>
              <a:ext cx="2448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6" descr="phao hoa 5">
            <a:extLst>
              <a:ext uri="{FF2B5EF4-FFF2-40B4-BE49-F238E27FC236}">
                <a16:creationId xmlns="" xmlns:a16="http://schemas.microsoft.com/office/drawing/2014/main" id="{B8D9A075-F7E5-B26F-7335-F2B93D3C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8" y="982096"/>
            <a:ext cx="129159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phao hoa 2">
            <a:extLst>
              <a:ext uri="{FF2B5EF4-FFF2-40B4-BE49-F238E27FC236}">
                <a16:creationId xmlns="" xmlns:a16="http://schemas.microsoft.com/office/drawing/2014/main" id="{CA537362-22FE-FC0F-DE9D-66B3F250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18" y="0"/>
            <a:ext cx="18363518" cy="103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hao hoa da nang">
            <a:extLst>
              <a:ext uri="{FF2B5EF4-FFF2-40B4-BE49-F238E27FC236}">
                <a16:creationId xmlns="" xmlns:a16="http://schemas.microsoft.com/office/drawing/2014/main" id="{E115AA8C-2A16-D300-AEBB-60BCAB4F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18363517" cy="1035163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2F2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WordArt 9">
            <a:extLst>
              <a:ext uri="{FF2B5EF4-FFF2-40B4-BE49-F238E27FC236}">
                <a16:creationId xmlns="" xmlns:a16="http://schemas.microsoft.com/office/drawing/2014/main" id="{105F3150-0289-EE6E-5E70-192CFC51A8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1" y="8001001"/>
            <a:ext cx="7158038" cy="747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PHÁO HOA NGÀY TẾT</a:t>
            </a:r>
          </a:p>
        </p:txBody>
      </p:sp>
      <p:pic>
        <p:nvPicPr>
          <p:cNvPr id="16392" name="Picture 10" descr="sqrndlredmed_w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EEBFAA0-F3E1-B06A-8668-8B12AA3F3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9489282"/>
            <a:ext cx="1600200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12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="" xmlns:a16="http://schemas.microsoft.com/office/drawing/2014/main" id="{822C8210-74C1-B21A-44DF-962B20020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71685" name="Picture 5" descr="IMG_0736">
            <a:extLst>
              <a:ext uri="{FF2B5EF4-FFF2-40B4-BE49-F238E27FC236}">
                <a16:creationId xmlns="" xmlns:a16="http://schemas.microsoft.com/office/drawing/2014/main" id="{2C2A9168-B4EA-210D-054D-CFE961B6369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>
            <a:fillRect/>
          </a:stretch>
        </p:blipFill>
        <p:spPr>
          <a:xfrm>
            <a:off x="0" y="-1"/>
            <a:ext cx="8991600" cy="4778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 descr="Thi_anh-03">
            <a:extLst>
              <a:ext uri="{FF2B5EF4-FFF2-40B4-BE49-F238E27FC236}">
                <a16:creationId xmlns="" xmlns:a16="http://schemas.microsoft.com/office/drawing/2014/main" id="{C73C930F-FDEC-21FB-F180-9478B37B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-16329"/>
            <a:ext cx="9232900" cy="47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ua lan don xuan">
            <a:extLst>
              <a:ext uri="{FF2B5EF4-FFF2-40B4-BE49-F238E27FC236}">
                <a16:creationId xmlns="" xmlns:a16="http://schemas.microsoft.com/office/drawing/2014/main" id="{0063859E-0A03-7188-11DA-6456097E3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2"/>
          <a:stretch/>
        </p:blipFill>
        <p:spPr>
          <a:xfrm>
            <a:off x="0" y="4778829"/>
            <a:ext cx="8991600" cy="5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Kết quả hình ảnh cho hình ảnh đánh cờ người">
            <a:extLst>
              <a:ext uri="{FF2B5EF4-FFF2-40B4-BE49-F238E27FC236}">
                <a16:creationId xmlns="" xmlns:a16="http://schemas.microsoft.com/office/drawing/2014/main" id="{6F671793-7316-AE84-322C-777DD7BD9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/>
          <a:stretch/>
        </p:blipFill>
        <p:spPr bwMode="auto">
          <a:xfrm>
            <a:off x="8991600" y="4778829"/>
            <a:ext cx="9232900" cy="55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95262C-76E0-E2AC-1F1B-224FDF86B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FCCEC0-BC9F-9614-93FC-C4B7DA6C9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DBDEF6-00C2-C651-77CD-E54CBF35D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629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DE75B869-E631-6BAB-5097-8EF807DE6F36}"/>
              </a:ext>
            </a:extLst>
          </p:cNvPr>
          <p:cNvSpPr txBox="1">
            <a:spLocks/>
          </p:cNvSpPr>
          <p:nvPr/>
        </p:nvSpPr>
        <p:spPr>
          <a:xfrm>
            <a:off x="3429000" y="4572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5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4" name="Group 6">
            <a:extLst>
              <a:ext uri="{FF2B5EF4-FFF2-40B4-BE49-F238E27FC236}">
                <a16:creationId xmlns="" xmlns:a16="http://schemas.microsoft.com/office/drawing/2014/main" id="{4AB55CFD-8765-B574-2320-71EBD9F95EF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400300"/>
            <a:ext cx="4114800" cy="3657600"/>
            <a:chOff x="288" y="1008"/>
            <a:chExt cx="1728" cy="1536"/>
          </a:xfrm>
        </p:grpSpPr>
        <p:sp>
          <p:nvSpPr>
            <p:cNvPr id="25678" name="Rectangle 7">
              <a:extLst>
                <a:ext uri="{FF2B5EF4-FFF2-40B4-BE49-F238E27FC236}">
                  <a16:creationId xmlns="" xmlns:a16="http://schemas.microsoft.com/office/drawing/2014/main" id="{16BC8156-86E0-FC7F-127C-ED354B463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33FF"/>
                </a:gs>
                <a:gs pos="100000">
                  <a:schemeClr val="bg1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grpSp>
          <p:nvGrpSpPr>
            <p:cNvPr id="25679" name="Group 8">
              <a:extLst>
                <a:ext uri="{FF2B5EF4-FFF2-40B4-BE49-F238E27FC236}">
                  <a16:creationId xmlns="" xmlns:a16="http://schemas.microsoft.com/office/drawing/2014/main" id="{2213B3F1-9F99-4E72-8D24-241795F2F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1632" cy="1440"/>
              <a:chOff x="336" y="1104"/>
              <a:chExt cx="1632" cy="1440"/>
            </a:xfrm>
          </p:grpSpPr>
          <p:pic>
            <p:nvPicPr>
              <p:cNvPr id="25680" name="Picture 9" descr="cay quat copy">
                <a:extLst>
                  <a:ext uri="{FF2B5EF4-FFF2-40B4-BE49-F238E27FC236}">
                    <a16:creationId xmlns="" xmlns:a16="http://schemas.microsoft.com/office/drawing/2014/main" id="{B20921D5-216C-43C0-BEFC-2DD296A0F8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1104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81" name="WordArt 10">
                <a:extLst>
                  <a:ext uri="{FF2B5EF4-FFF2-40B4-BE49-F238E27FC236}">
                    <a16:creationId xmlns="" xmlns:a16="http://schemas.microsoft.com/office/drawing/2014/main" id="{59F88240-3C37-8BD1-515B-22A0D634F6F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624" y="2304"/>
                <a:ext cx="1008" cy="19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5400" kern="10">
                    <a:solidFill>
                      <a:srgbClr val="FF0066">
                        <a:alpha val="92155"/>
                      </a:srgbClr>
                    </a:solidFill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Cây quật</a:t>
                </a:r>
              </a:p>
            </p:txBody>
          </p:sp>
        </p:grpSp>
      </p:grpSp>
      <p:grpSp>
        <p:nvGrpSpPr>
          <p:cNvPr id="12299" name="Group 11">
            <a:extLst>
              <a:ext uri="{FF2B5EF4-FFF2-40B4-BE49-F238E27FC236}">
                <a16:creationId xmlns="" xmlns:a16="http://schemas.microsoft.com/office/drawing/2014/main" id="{DEDB85FA-ABBE-C698-1B96-1CCD7500E98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514600"/>
            <a:ext cx="4114800" cy="3657600"/>
            <a:chOff x="-1392" y="1152"/>
            <a:chExt cx="1728" cy="1536"/>
          </a:xfrm>
        </p:grpSpPr>
        <p:sp>
          <p:nvSpPr>
            <p:cNvPr id="25674" name="Rectangle 12">
              <a:extLst>
                <a:ext uri="{FF2B5EF4-FFF2-40B4-BE49-F238E27FC236}">
                  <a16:creationId xmlns="" xmlns:a16="http://schemas.microsoft.com/office/drawing/2014/main" id="{A9BEC8DF-A6DD-87A0-CE86-4382D8D6C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2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3333FF"/>
                </a:solidFill>
              </a:endParaRPr>
            </a:p>
          </p:txBody>
        </p:sp>
        <p:sp>
          <p:nvSpPr>
            <p:cNvPr id="25675" name="WordArt 13">
              <a:extLst>
                <a:ext uri="{FF2B5EF4-FFF2-40B4-BE49-F238E27FC236}">
                  <a16:creationId xmlns="" xmlns:a16="http://schemas.microsoft.com/office/drawing/2014/main" id="{F09BD301-73A1-6A4C-CA95-DF0EF25CCF1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536"/>
              <a:ext cx="1416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gì lá nhỏ 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nó xinh xinh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 tươi trĩu cành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 trong ngày Tết ?</a:t>
              </a:r>
              <a:endParaRPr lang="en-US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676" name="Picture 14" descr="duck4[1]">
              <a:extLst>
                <a:ext uri="{FF2B5EF4-FFF2-40B4-BE49-F238E27FC236}">
                  <a16:creationId xmlns="" xmlns:a16="http://schemas.microsoft.com/office/drawing/2014/main" id="{222600F5-0872-273D-C2FF-871FE9948F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248"/>
              <a:ext cx="4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77" name="WordArt 15">
              <a:extLst>
                <a:ext uri="{FF2B5EF4-FFF2-40B4-BE49-F238E27FC236}">
                  <a16:creationId xmlns="" xmlns:a16="http://schemas.microsoft.com/office/drawing/2014/main" id="{57144894-F05F-C6C0-BEFA-F988EE245F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1296" y="1200"/>
              <a:ext cx="612" cy="342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30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</p:grpSp>
      <p:grpSp>
        <p:nvGrpSpPr>
          <p:cNvPr id="12304" name="Group 16">
            <a:extLst>
              <a:ext uri="{FF2B5EF4-FFF2-40B4-BE49-F238E27FC236}">
                <a16:creationId xmlns="" xmlns:a16="http://schemas.microsoft.com/office/drawing/2014/main" id="{302AD4CA-E122-E6F4-3A2F-78CFD1C73E44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514600"/>
            <a:ext cx="4114800" cy="3657600"/>
            <a:chOff x="-1056" y="2928"/>
            <a:chExt cx="1728" cy="1536"/>
          </a:xfrm>
        </p:grpSpPr>
        <p:sp>
          <p:nvSpPr>
            <p:cNvPr id="12305" name="Rectangle 17">
              <a:extLst>
                <a:ext uri="{FF2B5EF4-FFF2-40B4-BE49-F238E27FC236}">
                  <a16:creationId xmlns="" xmlns:a16="http://schemas.microsoft.com/office/drawing/2014/main" id="{8F19CF7E-B82A-8610-822F-B8192D31A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73" name="WordArt 18">
              <a:extLst>
                <a:ext uri="{FF2B5EF4-FFF2-40B4-BE49-F238E27FC236}">
                  <a16:creationId xmlns="" xmlns:a16="http://schemas.microsoft.com/office/drawing/2014/main" id="{169AE71A-2A38-093B-D8F2-BC761C70F8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307" name="Group 19">
            <a:extLst>
              <a:ext uri="{FF2B5EF4-FFF2-40B4-BE49-F238E27FC236}">
                <a16:creationId xmlns="" xmlns:a16="http://schemas.microsoft.com/office/drawing/2014/main" id="{DCB9A0DA-47E1-19C4-B6FA-BC7D9BBC3EC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386013"/>
            <a:ext cx="4114800" cy="3671888"/>
            <a:chOff x="2016" y="1002"/>
            <a:chExt cx="1728" cy="1542"/>
          </a:xfrm>
        </p:grpSpPr>
        <p:sp>
          <p:nvSpPr>
            <p:cNvPr id="25668" name="Rectangle 20">
              <a:extLst>
                <a:ext uri="{FF2B5EF4-FFF2-40B4-BE49-F238E27FC236}">
                  <a16:creationId xmlns="" xmlns:a16="http://schemas.microsoft.com/office/drawing/2014/main" id="{4CA5B1BB-6019-0D82-E78F-D7940E71D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2"/>
              <a:ext cx="1728" cy="154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grpSp>
          <p:nvGrpSpPr>
            <p:cNvPr id="25669" name="Group 21">
              <a:extLst>
                <a:ext uri="{FF2B5EF4-FFF2-40B4-BE49-F238E27FC236}">
                  <a16:creationId xmlns="" xmlns:a16="http://schemas.microsoft.com/office/drawing/2014/main" id="{8364B6FB-CB90-9DBE-1156-D216FB9B7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104"/>
              <a:ext cx="1536" cy="1344"/>
              <a:chOff x="2064" y="1056"/>
              <a:chExt cx="1632" cy="1440"/>
            </a:xfrm>
          </p:grpSpPr>
          <p:pic>
            <p:nvPicPr>
              <p:cNvPr id="25670" name="Picture 22" descr="ban chung1">
                <a:extLst>
                  <a:ext uri="{FF2B5EF4-FFF2-40B4-BE49-F238E27FC236}">
                    <a16:creationId xmlns="" xmlns:a16="http://schemas.microsoft.com/office/drawing/2014/main" id="{EE54B996-60EE-FCC8-BD09-DC16A4A08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056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71" name="WordArt 23">
                <a:extLst>
                  <a:ext uri="{FF2B5EF4-FFF2-40B4-BE49-F238E27FC236}">
                    <a16:creationId xmlns="" xmlns:a16="http://schemas.microsoft.com/office/drawing/2014/main" id="{4C01174E-EE95-0992-0257-B2BED35B6A5B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2208" y="2160"/>
                <a:ext cx="1296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000" kern="10">
                    <a:ln w="12700">
                      <a:solidFill>
                        <a:srgbClr val="EAEAEA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A603AB"/>
                        </a:gs>
                        <a:gs pos="12000">
                          <a:srgbClr val="E81766"/>
                        </a:gs>
                        <a:gs pos="27000">
                          <a:srgbClr val="EE3F17"/>
                        </a:gs>
                        <a:gs pos="48000">
                          <a:srgbClr val="FFFF00"/>
                        </a:gs>
                        <a:gs pos="64999">
                          <a:srgbClr val="1A8D48"/>
                        </a:gs>
                        <a:gs pos="78999">
                          <a:srgbClr val="0819FB"/>
                        </a:gs>
                        <a:gs pos="100000">
                          <a:srgbClr val="A603AB"/>
                        </a:gs>
                      </a:gsLst>
                      <a:lin ang="0" scaled="1"/>
                    </a:gradFill>
                    <a:effectLst>
                      <a:outerShdw dist="35921" dir="2700000" sy="50000" kx="2115830" algn="bl" rotWithShape="0">
                        <a:srgbClr val="C0C0C0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Bánh chưng</a:t>
                </a:r>
                <a:endParaRPr lang="en-US" sz="30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312" name="Group 24">
            <a:extLst>
              <a:ext uri="{FF2B5EF4-FFF2-40B4-BE49-F238E27FC236}">
                <a16:creationId xmlns="" xmlns:a16="http://schemas.microsoft.com/office/drawing/2014/main" id="{D80CEC8A-DB0B-1F30-6FCD-9CB5FBCCBC85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400300"/>
            <a:ext cx="4114800" cy="3657600"/>
            <a:chOff x="2016" y="1008"/>
            <a:chExt cx="1728" cy="1536"/>
          </a:xfrm>
        </p:grpSpPr>
        <p:sp>
          <p:nvSpPr>
            <p:cNvPr id="25664" name="Rectangle 25">
              <a:extLst>
                <a:ext uri="{FF2B5EF4-FFF2-40B4-BE49-F238E27FC236}">
                  <a16:creationId xmlns="" xmlns:a16="http://schemas.microsoft.com/office/drawing/2014/main" id="{AEB793EA-E269-411C-F12D-3E52EC467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65" name="WordArt 26">
              <a:extLst>
                <a:ext uri="{FF2B5EF4-FFF2-40B4-BE49-F238E27FC236}">
                  <a16:creationId xmlns="" xmlns:a16="http://schemas.microsoft.com/office/drawing/2014/main" id="{4DDA3201-AC0E-B6B0-6B90-5CA0CEB7834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08" y="1488"/>
              <a:ext cx="1392" cy="672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Lá dong xanh đặt dưới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Nếp hoa vàng trải ra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Cho đỗ rồi cho thịt</a:t>
              </a:r>
            </a:p>
            <a:p>
              <a:pPr algn="ctr"/>
              <a:r>
                <a:rPr lang="vi-VN" sz="3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Lạt mềm buộc chéo hoa.</a:t>
              </a:r>
              <a:endParaRPr lang="en-US" sz="3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FF"/>
                    </a:gs>
                    <a:gs pos="50000">
                      <a:srgbClr val="FFFFFF"/>
                    </a:gs>
                    <a:gs pos="100000">
                      <a:srgbClr val="FFCCFF"/>
                    </a:gs>
                  </a:gsLst>
                  <a:lin ang="18900000" scaled="1"/>
                </a:gradFill>
                <a:cs typeface="Arial" panose="020B0604020202020204" pitchFamily="34" charset="0"/>
              </a:endParaRPr>
            </a:p>
          </p:txBody>
        </p:sp>
        <p:sp>
          <p:nvSpPr>
            <p:cNvPr id="25666" name="WordArt 27">
              <a:extLst>
                <a:ext uri="{FF2B5EF4-FFF2-40B4-BE49-F238E27FC236}">
                  <a16:creationId xmlns="" xmlns:a16="http://schemas.microsoft.com/office/drawing/2014/main" id="{532F2EAE-892E-90B8-7921-F1BD33A17D1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2160"/>
              <a:ext cx="984" cy="288"/>
            </a:xfrm>
            <a:prstGeom prst="rect">
              <a:avLst/>
            </a:prstGeom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CCFF"/>
                </a:contourClr>
              </a:sp3d>
            </a:bodyPr>
            <a:lstStyle/>
            <a:p>
              <a:pPr algn="ctr"/>
              <a:r>
                <a:rPr lang="en-US" sz="30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Là bánh gì ?</a:t>
              </a:r>
            </a:p>
          </p:txBody>
        </p:sp>
        <p:pic>
          <p:nvPicPr>
            <p:cNvPr id="25667" name="Picture 28" descr="19">
              <a:extLst>
                <a:ext uri="{FF2B5EF4-FFF2-40B4-BE49-F238E27FC236}">
                  <a16:creationId xmlns="" xmlns:a16="http://schemas.microsoft.com/office/drawing/2014/main" id="{3B598E05-3256-85A7-9EE6-C88E615BAC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56"/>
              <a:ext cx="624" cy="528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FFFF"/>
                </a:gs>
                <a:gs pos="100000">
                  <a:srgbClr val="FFCCF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7" name="Group 29">
            <a:extLst>
              <a:ext uri="{FF2B5EF4-FFF2-40B4-BE49-F238E27FC236}">
                <a16:creationId xmlns="" xmlns:a16="http://schemas.microsoft.com/office/drawing/2014/main" id="{D6CB45E5-0C19-FD29-B3DF-9E060781FB7F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400300"/>
            <a:ext cx="4114800" cy="3657600"/>
            <a:chOff x="3840" y="1152"/>
            <a:chExt cx="1728" cy="1536"/>
          </a:xfrm>
        </p:grpSpPr>
        <p:sp>
          <p:nvSpPr>
            <p:cNvPr id="25662" name="Rectangle 30">
              <a:extLst>
                <a:ext uri="{FF2B5EF4-FFF2-40B4-BE49-F238E27FC236}">
                  <a16:creationId xmlns="" xmlns:a16="http://schemas.microsoft.com/office/drawing/2014/main" id="{E48EB680-8DC9-16A4-F15A-B02743673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63" name="WordArt 31" descr="Oak">
              <a:extLst>
                <a:ext uri="{FF2B5EF4-FFF2-40B4-BE49-F238E27FC236}">
                  <a16:creationId xmlns="" xmlns:a16="http://schemas.microsoft.com/office/drawing/2014/main" id="{5A5F84B3-7301-46E7-F1FD-443B337E090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16" y="1632"/>
              <a:ext cx="528" cy="6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en-US" sz="5400" kern="10">
                  <a:ln w="9525">
                    <a:round/>
                    <a:headEnd/>
                    <a:tailE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320" name="Group 32">
            <a:extLst>
              <a:ext uri="{FF2B5EF4-FFF2-40B4-BE49-F238E27FC236}">
                <a16:creationId xmlns="" xmlns:a16="http://schemas.microsoft.com/office/drawing/2014/main" id="{95BC50AD-9FDB-16A1-EC3D-31F78FCE72BC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25658" name="Rectangle 33">
              <a:extLst>
                <a:ext uri="{FF2B5EF4-FFF2-40B4-BE49-F238E27FC236}">
                  <a16:creationId xmlns="" xmlns:a16="http://schemas.microsoft.com/office/drawing/2014/main" id="{19DCE9D4-EC5B-12E5-7395-85AB5799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grpSp>
          <p:nvGrpSpPr>
            <p:cNvPr id="25659" name="Group 34">
              <a:extLst>
                <a:ext uri="{FF2B5EF4-FFF2-40B4-BE49-F238E27FC236}">
                  <a16:creationId xmlns="" xmlns:a16="http://schemas.microsoft.com/office/drawing/2014/main" id="{92AA4F4A-3FAB-1150-6844-99EE830AF2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1104"/>
              <a:ext cx="1632" cy="1344"/>
              <a:chOff x="3792" y="1056"/>
              <a:chExt cx="1632" cy="1440"/>
            </a:xfrm>
          </p:grpSpPr>
          <p:pic>
            <p:nvPicPr>
              <p:cNvPr id="25660" name="Picture 35" descr="hoa mai">
                <a:extLst>
                  <a:ext uri="{FF2B5EF4-FFF2-40B4-BE49-F238E27FC236}">
                    <a16:creationId xmlns="" xmlns:a16="http://schemas.microsoft.com/office/drawing/2014/main" id="{45257071-E0CB-8920-20BB-852FDAB088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1056"/>
                <a:ext cx="1632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61" name="WordArt 36">
                <a:extLst>
                  <a:ext uri="{FF2B5EF4-FFF2-40B4-BE49-F238E27FC236}">
                    <a16:creationId xmlns="" xmlns:a16="http://schemas.microsoft.com/office/drawing/2014/main" id="{771A143B-A23B-157F-48E4-997A9F5D07AA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4080" y="2112"/>
                <a:ext cx="960" cy="336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32056"/>
                  </a:avLst>
                </a:prstTxWarp>
              </a:bodyPr>
              <a:lstStyle/>
              <a:p>
                <a:pPr algn="ctr"/>
                <a:r>
                  <a:rPr lang="en-US" sz="2700" kern="10">
                    <a:ln w="9525">
                      <a:solidFill>
                        <a:srgbClr val="CC99F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6600CC"/>
                        </a:gs>
                        <a:gs pos="100000">
                          <a:srgbClr val="CC00CC"/>
                        </a:gs>
                      </a:gsLst>
                      <a:lin ang="5400000" scaled="1"/>
                    </a:gradFill>
                    <a:effectLst>
                      <a:outerShdw dist="53882" dir="2700000" algn="ctr" rotWithShape="0">
                        <a:srgbClr val="9999FF">
                          <a:alpha val="79999"/>
                        </a:srgbClr>
                      </a:outerShdw>
                    </a:effectLst>
                    <a:cs typeface="Arial" panose="020B0604020202020204" pitchFamily="34" charset="0"/>
                  </a:rPr>
                  <a:t>Hoa mai</a:t>
                </a:r>
              </a:p>
            </p:txBody>
          </p:sp>
        </p:grpSp>
      </p:grpSp>
      <p:grpSp>
        <p:nvGrpSpPr>
          <p:cNvPr id="12325" name="Group 37">
            <a:extLst>
              <a:ext uri="{FF2B5EF4-FFF2-40B4-BE49-F238E27FC236}">
                <a16:creationId xmlns="" xmlns:a16="http://schemas.microsoft.com/office/drawing/2014/main" id="{D5D482D1-99F4-24F9-0669-03CDE48C0EAD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25654" name="Rectangle 38">
              <a:extLst>
                <a:ext uri="{FF2B5EF4-FFF2-40B4-BE49-F238E27FC236}">
                  <a16:creationId xmlns="" xmlns:a16="http://schemas.microsoft.com/office/drawing/2014/main" id="{7E30A1A6-E372-DE46-4F70-2F18076A6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>
                <a:solidFill>
                  <a:srgbClr val="FF66FF"/>
                </a:solidFill>
              </a:endParaRPr>
            </a:p>
          </p:txBody>
        </p:sp>
        <p:sp>
          <p:nvSpPr>
            <p:cNvPr id="25655" name="WordArt 39">
              <a:extLst>
                <a:ext uri="{FF2B5EF4-FFF2-40B4-BE49-F238E27FC236}">
                  <a16:creationId xmlns="" xmlns:a16="http://schemas.microsoft.com/office/drawing/2014/main" id="{6ECBB4DA-7A56-D4F3-B5A7-5DF2B8F277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84" y="1632"/>
              <a:ext cx="1386" cy="81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đào ngoài Bắc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gì trong Nam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Cánh nhỏ màu vàng</a:t>
              </a:r>
            </a:p>
            <a:p>
              <a:pPr algn="ctr"/>
              <a:r>
                <a:rPr lang="en-US" sz="27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Cùng vui đón Tết ?</a:t>
              </a:r>
            </a:p>
          </p:txBody>
        </p:sp>
        <p:sp>
          <p:nvSpPr>
            <p:cNvPr id="25656" name="WordArt 40">
              <a:extLst>
                <a:ext uri="{FF2B5EF4-FFF2-40B4-BE49-F238E27FC236}">
                  <a16:creationId xmlns="" xmlns:a16="http://schemas.microsoft.com/office/drawing/2014/main" id="{6FB034DB-DB9F-7480-F583-38059BAB866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6" y="1056"/>
              <a:ext cx="534" cy="336"/>
            </a:xfrm>
            <a:prstGeom prst="rect">
              <a:avLst/>
            </a:prstGeom>
          </p:spPr>
          <p:txBody>
            <a:bodyPr wrap="none" fromWordArt="1">
              <a:prstTxWarp prst="textFadeRight">
                <a:avLst>
                  <a:gd name="adj" fmla="val 33333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27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pic>
          <p:nvPicPr>
            <p:cNvPr id="25657" name="Picture 41" descr="14">
              <a:extLst>
                <a:ext uri="{FF2B5EF4-FFF2-40B4-BE49-F238E27FC236}">
                  <a16:creationId xmlns="" xmlns:a16="http://schemas.microsoft.com/office/drawing/2014/main" id="{3537BA73-5692-92B7-AF83-F316226903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056"/>
              <a:ext cx="61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30" name="Group 42">
            <a:extLst>
              <a:ext uri="{FF2B5EF4-FFF2-40B4-BE49-F238E27FC236}">
                <a16:creationId xmlns="" xmlns:a16="http://schemas.microsoft.com/office/drawing/2014/main" id="{74023741-E623-8C94-E4DF-147D5130EEAB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2400300"/>
            <a:ext cx="4114800" cy="3657600"/>
            <a:chOff x="3744" y="1008"/>
            <a:chExt cx="1728" cy="1536"/>
          </a:xfrm>
        </p:grpSpPr>
        <p:sp>
          <p:nvSpPr>
            <p:cNvPr id="12331" name="Rectangle 43">
              <a:extLst>
                <a:ext uri="{FF2B5EF4-FFF2-40B4-BE49-F238E27FC236}">
                  <a16:creationId xmlns="" xmlns:a16="http://schemas.microsoft.com/office/drawing/2014/main" id="{AA63D4B1-297E-9DC5-5394-3B8AA8AC8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53" name="WordArt 44">
              <a:extLst>
                <a:ext uri="{FF2B5EF4-FFF2-40B4-BE49-F238E27FC236}">
                  <a16:creationId xmlns="" xmlns:a16="http://schemas.microsoft.com/office/drawing/2014/main" id="{6868C58F-EEC8-8CBE-6997-2AAE7ADA9F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>
                      <a:alpha val="50195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333" name="Group 45">
            <a:extLst>
              <a:ext uri="{FF2B5EF4-FFF2-40B4-BE49-F238E27FC236}">
                <a16:creationId xmlns="" xmlns:a16="http://schemas.microsoft.com/office/drawing/2014/main" id="{B24F0006-90F6-E95A-215E-AF9A8A4DD043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92"/>
            <a:chExt cx="1728" cy="1536"/>
          </a:xfrm>
        </p:grpSpPr>
        <p:sp>
          <p:nvSpPr>
            <p:cNvPr id="25649" name="Rectangle 46">
              <a:extLst>
                <a:ext uri="{FF2B5EF4-FFF2-40B4-BE49-F238E27FC236}">
                  <a16:creationId xmlns="" xmlns:a16="http://schemas.microsoft.com/office/drawing/2014/main" id="{BA640EB4-7CF4-387B-E277-F0EF34BF4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92"/>
              <a:ext cx="1728" cy="1536"/>
            </a:xfrm>
            <a:prstGeom prst="rect">
              <a:avLst/>
            </a:prstGeom>
            <a:solidFill>
              <a:srgbClr val="33CC33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>
                <a:solidFill>
                  <a:srgbClr val="FF0066"/>
                </a:solidFill>
              </a:endParaRPr>
            </a:p>
          </p:txBody>
        </p:sp>
        <p:pic>
          <p:nvPicPr>
            <p:cNvPr id="25650" name="Picture 47" descr="hoa dao 2">
              <a:extLst>
                <a:ext uri="{FF2B5EF4-FFF2-40B4-BE49-F238E27FC236}">
                  <a16:creationId xmlns="" xmlns:a16="http://schemas.microsoft.com/office/drawing/2014/main" id="{940F21DD-8C9D-6136-9B5C-20BA1688A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688"/>
              <a:ext cx="1536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51" name="WordArt 48">
              <a:extLst>
                <a:ext uri="{FF2B5EF4-FFF2-40B4-BE49-F238E27FC236}">
                  <a16:creationId xmlns="" xmlns:a16="http://schemas.microsoft.com/office/drawing/2014/main" id="{B1581ED5-FB04-E4F3-4EAA-2DC2C6B47B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8" y="2776"/>
              <a:ext cx="1134" cy="2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đào</a:t>
              </a:r>
            </a:p>
          </p:txBody>
        </p:sp>
      </p:grpSp>
      <p:grpSp>
        <p:nvGrpSpPr>
          <p:cNvPr id="12337" name="Group 49">
            <a:extLst>
              <a:ext uri="{FF2B5EF4-FFF2-40B4-BE49-F238E27FC236}">
                <a16:creationId xmlns="" xmlns:a16="http://schemas.microsoft.com/office/drawing/2014/main" id="{E9CBC299-1961-CA8C-3EB0-ACFDE9E01FD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44"/>
            <a:chExt cx="1728" cy="1536"/>
          </a:xfrm>
        </p:grpSpPr>
        <p:sp>
          <p:nvSpPr>
            <p:cNvPr id="25645" name="Rectangle 50">
              <a:extLst>
                <a:ext uri="{FF2B5EF4-FFF2-40B4-BE49-F238E27FC236}">
                  <a16:creationId xmlns="" xmlns:a16="http://schemas.microsoft.com/office/drawing/2014/main" id="{0A7C4B8A-F5E8-5A08-98BC-3BFB211F1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>
                <a:solidFill>
                  <a:schemeClr val="hlink"/>
                </a:solidFill>
              </a:endParaRPr>
            </a:p>
          </p:txBody>
        </p:sp>
        <p:sp>
          <p:nvSpPr>
            <p:cNvPr id="25646" name="WordArt 51">
              <a:extLst>
                <a:ext uri="{FF2B5EF4-FFF2-40B4-BE49-F238E27FC236}">
                  <a16:creationId xmlns="" xmlns:a16="http://schemas.microsoft.com/office/drawing/2014/main" id="{791E9C07-3850-68D1-8978-B4140872F1B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" y="2688"/>
              <a:ext cx="864" cy="24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2700" kern="10" spc="-27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47" name="WordArt 52">
              <a:extLst>
                <a:ext uri="{FF2B5EF4-FFF2-40B4-BE49-F238E27FC236}">
                  <a16:creationId xmlns="" xmlns:a16="http://schemas.microsoft.com/office/drawing/2014/main" id="{5C3F7DB2-F314-8CE1-73C8-E9152A39D7B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" y="3216"/>
              <a:ext cx="1434" cy="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Hoa gì nho nhỏ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Cánh màu hồng tươi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Hễ thấy hoa cười </a:t>
              </a:r>
            </a:p>
            <a:p>
              <a:pPr algn="ctr"/>
              <a:r>
                <a:rPr lang="vi-VN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Đúng là Tết đến?</a:t>
              </a:r>
              <a:endParaRPr lang="en-US" sz="2700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25648" name="Picture 53" descr="IMG0-33">
              <a:extLst>
                <a:ext uri="{FF2B5EF4-FFF2-40B4-BE49-F238E27FC236}">
                  <a16:creationId xmlns="" xmlns:a16="http://schemas.microsoft.com/office/drawing/2014/main" id="{2A1FBEA6-E87F-50A9-B46D-55986645C8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544"/>
              <a:ext cx="55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42" name="Group 54">
            <a:extLst>
              <a:ext uri="{FF2B5EF4-FFF2-40B4-BE49-F238E27FC236}">
                <a16:creationId xmlns="" xmlns:a16="http://schemas.microsoft.com/office/drawing/2014/main" id="{868E1031-B842-0A76-693F-D24FD384AC2C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6057900"/>
            <a:ext cx="4114800" cy="3657600"/>
            <a:chOff x="288" y="2544"/>
            <a:chExt cx="1728" cy="1536"/>
          </a:xfrm>
        </p:grpSpPr>
        <p:sp>
          <p:nvSpPr>
            <p:cNvPr id="12343" name="Rectangle 55">
              <a:extLst>
                <a:ext uri="{FF2B5EF4-FFF2-40B4-BE49-F238E27FC236}">
                  <a16:creationId xmlns="" xmlns:a16="http://schemas.microsoft.com/office/drawing/2014/main" id="{D7AC40D1-5334-79C9-C8F0-D123640C2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25644" name="WordArt 56">
              <a:extLst>
                <a:ext uri="{FF2B5EF4-FFF2-40B4-BE49-F238E27FC236}">
                  <a16:creationId xmlns="" xmlns:a16="http://schemas.microsoft.com/office/drawing/2014/main" id="{D09A2CF1-E47F-AFF5-0F69-EAD2F4B9B66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64" y="2976"/>
              <a:ext cx="528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gradFill rotWithShape="1">
                    <a:gsLst>
                      <a:gs pos="0">
                        <a:srgbClr val="00FF00"/>
                      </a:gs>
                      <a:gs pos="100000">
                        <a:schemeClr val="hlink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345" name="Group 57">
            <a:extLst>
              <a:ext uri="{FF2B5EF4-FFF2-40B4-BE49-F238E27FC236}">
                <a16:creationId xmlns="" xmlns:a16="http://schemas.microsoft.com/office/drawing/2014/main" id="{02AECF1E-0BA7-08FB-683F-02E700A34BE3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25640" name="Rectangle 58">
              <a:extLst>
                <a:ext uri="{FF2B5EF4-FFF2-40B4-BE49-F238E27FC236}">
                  <a16:creationId xmlns="" xmlns:a16="http://schemas.microsoft.com/office/drawing/2014/main" id="{AD159540-BE89-20E9-009F-4BD329447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pic>
          <p:nvPicPr>
            <p:cNvPr id="25641" name="Picture 59" descr="Dua-hau">
              <a:extLst>
                <a:ext uri="{FF2B5EF4-FFF2-40B4-BE49-F238E27FC236}">
                  <a16:creationId xmlns="" xmlns:a16="http://schemas.microsoft.com/office/drawing/2014/main" id="{85E131C6-03AC-3561-A861-A09FBAF6E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640"/>
              <a:ext cx="1536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42" name="WordArt 60">
              <a:extLst>
                <a:ext uri="{FF2B5EF4-FFF2-40B4-BE49-F238E27FC236}">
                  <a16:creationId xmlns="" xmlns:a16="http://schemas.microsoft.com/office/drawing/2014/main" id="{D2189E7F-6E3C-9FEB-6811-09C33AD5496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44" y="3312"/>
              <a:ext cx="960" cy="2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cs typeface="Arial" panose="020B0604020202020204" pitchFamily="34" charset="0"/>
                </a:rPr>
                <a:t>Quả dưa hấu</a:t>
              </a:r>
              <a:endPara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2349" name="Group 61">
            <a:extLst>
              <a:ext uri="{FF2B5EF4-FFF2-40B4-BE49-F238E27FC236}">
                <a16:creationId xmlns="" xmlns:a16="http://schemas.microsoft.com/office/drawing/2014/main" id="{DA63395F-016F-3C7D-DB4B-7950EA7DAFC1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12350" name="Rectangle 62">
              <a:extLst>
                <a:ext uri="{FF2B5EF4-FFF2-40B4-BE49-F238E27FC236}">
                  <a16:creationId xmlns="" xmlns:a16="http://schemas.microsoft.com/office/drawing/2014/main" id="{20793EC5-2694-70A4-78C9-A9EACEAC7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chemeClr val="bg1"/>
                </a:gs>
                <a:gs pos="100000">
                  <a:srgbClr val="FF9900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37" name="WordArt 63">
              <a:extLst>
                <a:ext uri="{FF2B5EF4-FFF2-40B4-BE49-F238E27FC236}">
                  <a16:creationId xmlns="" xmlns:a16="http://schemas.microsoft.com/office/drawing/2014/main" id="{2E7F705C-8CA1-A2B3-DD89-F0B52FF120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64" y="2640"/>
              <a:ext cx="864" cy="24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38" name="WordArt 64">
              <a:extLst>
                <a:ext uri="{FF2B5EF4-FFF2-40B4-BE49-F238E27FC236}">
                  <a16:creationId xmlns="" xmlns:a16="http://schemas.microsoft.com/office/drawing/2014/main" id="{3EC57C1F-8E62-AA97-EBB5-6B35BF235C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56" y="3120"/>
              <a:ext cx="1248" cy="81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gì ruột đỏ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Lay láy hạt đen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Bé nếm thử xem </a:t>
              </a:r>
            </a:p>
            <a:p>
              <a:pPr algn="ctr"/>
              <a:r>
                <a:rPr lang="vi-VN" sz="54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 ơi là ngọt ?</a:t>
              </a:r>
              <a:endParaRPr lang="en-US" sz="54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639" name="Picture 65" descr="cehayfever">
              <a:extLst>
                <a:ext uri="{FF2B5EF4-FFF2-40B4-BE49-F238E27FC236}">
                  <a16:creationId xmlns="" xmlns:a16="http://schemas.microsoft.com/office/drawing/2014/main" id="{519D74B2-E3AA-F694-EF65-06A81E7442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544"/>
              <a:ext cx="67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54" name="Group 66">
            <a:extLst>
              <a:ext uri="{FF2B5EF4-FFF2-40B4-BE49-F238E27FC236}">
                <a16:creationId xmlns="" xmlns:a16="http://schemas.microsoft.com/office/drawing/2014/main" id="{56E41A59-3612-9C97-3A0A-135FD77A0454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6057900"/>
            <a:ext cx="4114800" cy="3657600"/>
            <a:chOff x="2016" y="2544"/>
            <a:chExt cx="1728" cy="1536"/>
          </a:xfrm>
        </p:grpSpPr>
        <p:sp>
          <p:nvSpPr>
            <p:cNvPr id="12355" name="Rectangle 67">
              <a:extLst>
                <a:ext uri="{FF2B5EF4-FFF2-40B4-BE49-F238E27FC236}">
                  <a16:creationId xmlns="" xmlns:a16="http://schemas.microsoft.com/office/drawing/2014/main" id="{146AFE53-D3EE-3481-8FB4-3248A393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700">
                <a:latin typeface="Arial" charset="0"/>
              </a:endParaRPr>
            </a:p>
          </p:txBody>
        </p:sp>
        <p:sp>
          <p:nvSpPr>
            <p:cNvPr id="25635" name="WordArt 68">
              <a:extLst>
                <a:ext uri="{FF2B5EF4-FFF2-40B4-BE49-F238E27FC236}">
                  <a16:creationId xmlns="" xmlns:a16="http://schemas.microsoft.com/office/drawing/2014/main" id="{84AEF9EB-2087-A477-D995-5C593695F92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8296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  <a:contourClr>
                  <a:srgbClr val="FF3399"/>
                </a:contourClr>
              </a:sp3d>
            </a:bodyPr>
            <a:lstStyle/>
            <a:p>
              <a:pPr algn="ctr"/>
              <a:r>
                <a:rPr lang="en-US" sz="54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2357" name="Group 69">
            <a:extLst>
              <a:ext uri="{FF2B5EF4-FFF2-40B4-BE49-F238E27FC236}">
                <a16:creationId xmlns="" xmlns:a16="http://schemas.microsoft.com/office/drawing/2014/main" id="{C2B03D73-CECD-6102-3953-9C5755C5B3D1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31" name="Rectangle 70">
              <a:extLst>
                <a:ext uri="{FF2B5EF4-FFF2-40B4-BE49-F238E27FC236}">
                  <a16:creationId xmlns="" xmlns:a16="http://schemas.microsoft.com/office/drawing/2014/main" id="{B17C54C9-39CA-FCFC-4D81-47F87A3C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solidFill>
              <a:srgbClr val="FF0066"/>
            </a:soli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pic>
          <p:nvPicPr>
            <p:cNvPr id="25632" name="Picture 71" descr="phao hoa3">
              <a:extLst>
                <a:ext uri="{FF2B5EF4-FFF2-40B4-BE49-F238E27FC236}">
                  <a16:creationId xmlns="" xmlns:a16="http://schemas.microsoft.com/office/drawing/2014/main" id="{0B95447E-571D-2C92-180C-05C0BA10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40"/>
              <a:ext cx="1584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3" name="WordArt 72" descr="Narrow vertical">
              <a:extLst>
                <a:ext uri="{FF2B5EF4-FFF2-40B4-BE49-F238E27FC236}">
                  <a16:creationId xmlns="" xmlns:a16="http://schemas.microsoft.com/office/drawing/2014/main" id="{88FA615D-CD76-C2C2-6478-E79FCDD7B06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3696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Pháo hoa</a:t>
              </a:r>
            </a:p>
          </p:txBody>
        </p:sp>
      </p:grpSp>
      <p:grpSp>
        <p:nvGrpSpPr>
          <p:cNvPr id="12361" name="Group 73">
            <a:extLst>
              <a:ext uri="{FF2B5EF4-FFF2-40B4-BE49-F238E27FC236}">
                <a16:creationId xmlns="" xmlns:a16="http://schemas.microsoft.com/office/drawing/2014/main" id="{379AD41D-D529-A9E8-02B6-58EF240380A7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27" name="Rectangle 74">
              <a:extLst>
                <a:ext uri="{FF2B5EF4-FFF2-40B4-BE49-F238E27FC236}">
                  <a16:creationId xmlns="" xmlns:a16="http://schemas.microsoft.com/office/drawing/2014/main" id="{56B43B8A-52B2-5B43-76E0-C6905C8C5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8" name="WordArt 75">
              <a:extLst>
                <a:ext uri="{FF2B5EF4-FFF2-40B4-BE49-F238E27FC236}">
                  <a16:creationId xmlns="" xmlns:a16="http://schemas.microsoft.com/office/drawing/2014/main" id="{D54752FA-C61F-3259-3F21-125E2E9CEA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40" y="2688"/>
              <a:ext cx="534" cy="336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84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27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5629" name="WordArt 76" descr="Narrow vertical">
              <a:extLst>
                <a:ext uri="{FF2B5EF4-FFF2-40B4-BE49-F238E27FC236}">
                  <a16:creationId xmlns="" xmlns:a16="http://schemas.microsoft.com/office/drawing/2014/main" id="{0920960F-7B33-BE28-B3A9-B6E34F5B1BA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88" y="2880"/>
              <a:ext cx="1536" cy="1056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Sự kiện gì </a:t>
              </a:r>
            </a:p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nổi bật nhất </a:t>
              </a:r>
            </a:p>
            <a:p>
              <a:pPr algn="ctr"/>
              <a:r>
                <a:rPr lang="en-US" sz="27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effectLst>
                    <a:outerShdw dist="45791" dir="2021404" algn="ctr" rotWithShape="0">
                      <a:srgbClr val="80808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trong đêm giao thừa ?</a:t>
              </a:r>
            </a:p>
          </p:txBody>
        </p:sp>
        <p:pic>
          <p:nvPicPr>
            <p:cNvPr id="25630" name="Picture 77" descr="8731-001-01-1062">
              <a:extLst>
                <a:ext uri="{FF2B5EF4-FFF2-40B4-BE49-F238E27FC236}">
                  <a16:creationId xmlns="" xmlns:a16="http://schemas.microsoft.com/office/drawing/2014/main" id="{23E859E9-04F7-160A-8F9F-EA14C77807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2592"/>
              <a:ext cx="59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66" name="Group 78">
            <a:extLst>
              <a:ext uri="{FF2B5EF4-FFF2-40B4-BE49-F238E27FC236}">
                <a16:creationId xmlns="" xmlns:a16="http://schemas.microsoft.com/office/drawing/2014/main" id="{D34F0AA3-AE5B-142A-AF92-5C138A9FCE17}"/>
              </a:ext>
            </a:extLst>
          </p:cNvPr>
          <p:cNvGrpSpPr>
            <a:grpSpLocks/>
          </p:cNvGrpSpPr>
          <p:nvPr/>
        </p:nvGrpSpPr>
        <p:grpSpPr bwMode="auto">
          <a:xfrm>
            <a:off x="11201400" y="6057900"/>
            <a:ext cx="4114800" cy="3657600"/>
            <a:chOff x="3744" y="2544"/>
            <a:chExt cx="1728" cy="1536"/>
          </a:xfrm>
        </p:grpSpPr>
        <p:sp>
          <p:nvSpPr>
            <p:cNvPr id="25625" name="Rectangle 79">
              <a:extLst>
                <a:ext uri="{FF2B5EF4-FFF2-40B4-BE49-F238E27FC236}">
                  <a16:creationId xmlns="" xmlns:a16="http://schemas.microsoft.com/office/drawing/2014/main" id="{0A2749F0-DA39-F1A1-A996-55A5F8C2C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18900000" scaled="1"/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6" name="WordArt 80">
              <a:extLst>
                <a:ext uri="{FF2B5EF4-FFF2-40B4-BE49-F238E27FC236}">
                  <a16:creationId xmlns="" xmlns:a16="http://schemas.microsoft.com/office/drawing/2014/main" id="{E66AF93F-F4E0-4416-A396-DE734DEC4C2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20" y="2976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621" name="Group 83">
            <a:extLst>
              <a:ext uri="{FF2B5EF4-FFF2-40B4-BE49-F238E27FC236}">
                <a16:creationId xmlns="" xmlns:a16="http://schemas.microsoft.com/office/drawing/2014/main" id="{9E8449BB-5865-6237-37FC-10C44FF009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685800"/>
            <a:ext cx="9486900" cy="1371600"/>
            <a:chOff x="2016" y="240"/>
            <a:chExt cx="3168" cy="576"/>
          </a:xfrm>
        </p:grpSpPr>
        <p:sp>
          <p:nvSpPr>
            <p:cNvPr id="25623" name="Rectangle 4" descr="Medium wood">
              <a:extLst>
                <a:ext uri="{FF2B5EF4-FFF2-40B4-BE49-F238E27FC236}">
                  <a16:creationId xmlns="" xmlns:a16="http://schemas.microsoft.com/office/drawing/2014/main" id="{FF4C9828-0F71-56A7-C14B-747352470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16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700" b="0"/>
            </a:p>
          </p:txBody>
        </p:sp>
        <p:sp>
          <p:nvSpPr>
            <p:cNvPr id="25624" name="WordArt 81">
              <a:extLst>
                <a:ext uri="{FF2B5EF4-FFF2-40B4-BE49-F238E27FC236}">
                  <a16:creationId xmlns="" xmlns:a16="http://schemas.microsoft.com/office/drawing/2014/main" id="{7B216C99-71C6-637B-685C-1AA2A1E6C3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000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Trò chơi: "Ô SỐ BÍ ẨN"</a:t>
              </a:r>
              <a:endParaRPr lang="en-US" sz="30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pic>
        <p:nvPicPr>
          <p:cNvPr id="25622" name="Picture 85" descr="sqrndlredmed_w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FAAEC3C-825D-C0DC-A7B1-D6623F970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0" y="9489282"/>
            <a:ext cx="1257300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2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2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12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2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4" dur="1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0"/>
                                        <p:tgtEl>
                                          <p:spTgt spid="12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5" dur="1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8667B-8CE5-A0F7-6564-8B5F82A31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27" b="830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EFD5FCF7-CC1C-1933-69E2-529853F9C5E3}"/>
              </a:ext>
            </a:extLst>
          </p:cNvPr>
          <p:cNvSpPr txBox="1">
            <a:spLocks/>
          </p:cNvSpPr>
          <p:nvPr/>
        </p:nvSpPr>
        <p:spPr>
          <a:xfrm>
            <a:off x="3429000" y="45720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1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8D87FF-D9C7-6A5E-4D18-AA94F0EA1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3D6167E1-6E75-3B9B-214C-9517B1F106A8}"/>
              </a:ext>
            </a:extLst>
          </p:cNvPr>
          <p:cNvSpPr txBox="1">
            <a:spLocks/>
          </p:cNvSpPr>
          <p:nvPr/>
        </p:nvSpPr>
        <p:spPr>
          <a:xfrm>
            <a:off x="3276600" y="36957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6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7C0C4D-757F-1265-F1A8-329D0261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11" b="11640"/>
          <a:stretch/>
        </p:blipFill>
        <p:spPr>
          <a:xfrm>
            <a:off x="-10886" y="0"/>
            <a:ext cx="18298886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A7813BF4-C225-23AD-97BE-062C82E50BF6}"/>
              </a:ext>
            </a:extLst>
          </p:cNvPr>
          <p:cNvSpPr txBox="1">
            <a:spLocks/>
          </p:cNvSpPr>
          <p:nvPr/>
        </p:nvSpPr>
        <p:spPr>
          <a:xfrm>
            <a:off x="3652157" y="647700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“S</a:t>
            </a:r>
            <a:r>
              <a:rPr lang="vi-V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 đến tết rồi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9">
            <a:extLst>
              <a:ext uri="{FF2B5EF4-FFF2-40B4-BE49-F238E27FC236}">
                <a16:creationId xmlns="" xmlns:a16="http://schemas.microsoft.com/office/drawing/2014/main" id="{56B57069-9586-38B6-D210-5039BF8E4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9699" name="Picture 4">
            <a:extLst>
              <a:ext uri="{FF2B5EF4-FFF2-40B4-BE49-F238E27FC236}">
                <a16:creationId xmlns="" xmlns:a16="http://schemas.microsoft.com/office/drawing/2014/main" id="{74122C07-D01F-AD8C-8C5B-4E7A7EEA4C6E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solidFill>
            <a:srgbClr val="660066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5" descr="BD20530_">
            <a:extLst>
              <a:ext uri="{FF2B5EF4-FFF2-40B4-BE49-F238E27FC236}">
                <a16:creationId xmlns="" xmlns:a16="http://schemas.microsoft.com/office/drawing/2014/main" id="{8B50B3BE-FFFC-35D9-404D-FAB0DAA0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22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flower">
            <a:extLst>
              <a:ext uri="{FF2B5EF4-FFF2-40B4-BE49-F238E27FC236}">
                <a16:creationId xmlns="" xmlns:a16="http://schemas.microsoft.com/office/drawing/2014/main" id="{3E04E3BE-5BFE-E1AA-7767-A5EA7D1178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0"/>
            <a:ext cx="1828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flower">
            <a:extLst>
              <a:ext uri="{FF2B5EF4-FFF2-40B4-BE49-F238E27FC236}">
                <a16:creationId xmlns="" xmlns:a16="http://schemas.microsoft.com/office/drawing/2014/main" id="{D534CA9B-E530-C3FA-1DE7-1FDF711AFA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96350"/>
            <a:ext cx="1828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BD20530_">
            <a:extLst>
              <a:ext uri="{FF2B5EF4-FFF2-40B4-BE49-F238E27FC236}">
                <a16:creationId xmlns="" xmlns:a16="http://schemas.microsoft.com/office/drawing/2014/main" id="{F3C51A37-54EB-0C8A-F8DF-E5667670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8831">
            <a:off x="11772900" y="7886700"/>
            <a:ext cx="422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="" xmlns:a16="http://schemas.microsoft.com/office/drawing/2014/main" id="{75CA4BC6-3AA7-D525-BE6D-41309950FA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0"/>
            <a:ext cx="9601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3399"/>
                </a:solidFill>
                <a:cs typeface="Arial" panose="020B0604020202020204" pitchFamily="34" charset="0"/>
              </a:rPr>
              <a:t>CHỌN TRANH MÙA XUÂN</a:t>
            </a:r>
          </a:p>
        </p:txBody>
      </p:sp>
      <p:pic>
        <p:nvPicPr>
          <p:cNvPr id="29705" name="Picture 10" descr="IMG_0363">
            <a:extLst>
              <a:ext uri="{FF2B5EF4-FFF2-40B4-BE49-F238E27FC236}">
                <a16:creationId xmlns="" xmlns:a16="http://schemas.microsoft.com/office/drawing/2014/main" id="{47F5F870-4EA5-8895-0A5D-8CA129AD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 descr="http://images.timnhanh.com/photo/pictures/20090807/xuongrong3000/source/orientalstitchedchinese4737sq0-780561.jpg">
            <a:extLst>
              <a:ext uri="{FF2B5EF4-FFF2-40B4-BE49-F238E27FC236}">
                <a16:creationId xmlns="" xmlns:a16="http://schemas.microsoft.com/office/drawing/2014/main" id="{5EE5001F-2F0D-56E1-03EA-4B4EAC15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00201"/>
            <a:ext cx="29718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 descr="IMG_0268">
            <a:extLst>
              <a:ext uri="{FF2B5EF4-FFF2-40B4-BE49-F238E27FC236}">
                <a16:creationId xmlns="" xmlns:a16="http://schemas.microsoft.com/office/drawing/2014/main" id="{2217DFFC-1A16-2E37-C813-C594AE67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600200"/>
            <a:ext cx="2514600" cy="209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Picture 13" descr="images[94]">
            <a:extLst>
              <a:ext uri="{FF2B5EF4-FFF2-40B4-BE49-F238E27FC236}">
                <a16:creationId xmlns="" xmlns:a16="http://schemas.microsoft.com/office/drawing/2014/main" id="{C5457CFC-2671-7015-1BF6-E56D47A7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1485900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14" descr="images[69]">
            <a:extLst>
              <a:ext uri="{FF2B5EF4-FFF2-40B4-BE49-F238E27FC236}">
                <a16:creationId xmlns="" xmlns:a16="http://schemas.microsoft.com/office/drawing/2014/main" id="{AD97E7CC-604D-16DA-F8A8-A7D161CF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80273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7" name="Picture 15" descr="CACTY745">
            <a:extLst>
              <a:ext uri="{FF2B5EF4-FFF2-40B4-BE49-F238E27FC236}">
                <a16:creationId xmlns="" xmlns:a16="http://schemas.microsoft.com/office/drawing/2014/main" id="{882D6C14-D8BB-2ADA-22E9-33F926C69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229100"/>
            <a:ext cx="3086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6">
            <a:extLst>
              <a:ext uri="{FF2B5EF4-FFF2-40B4-BE49-F238E27FC236}">
                <a16:creationId xmlns="" xmlns:a16="http://schemas.microsoft.com/office/drawing/2014/main" id="{1430F4FB-D040-0FCF-FF28-3484B211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3886200"/>
            <a:ext cx="2857500" cy="265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4529" name="Group 17">
            <a:extLst>
              <a:ext uri="{FF2B5EF4-FFF2-40B4-BE49-F238E27FC236}">
                <a16:creationId xmlns="" xmlns:a16="http://schemas.microsoft.com/office/drawing/2014/main" id="{9BB5E084-D519-BE81-3077-78F97D8D26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71800" y="6972301"/>
          <a:ext cx="12344400" cy="2216945"/>
        </p:xfrm>
        <a:graphic>
          <a:graphicData uri="http://schemas.openxmlformats.org/drawingml/2006/table">
            <a:tbl>
              <a:tblPr/>
              <a:tblGrid>
                <a:gridCol w="3086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6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86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86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16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3333 0.5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417 L -0.44166 0.5361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42291 0.255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6 0.00555 L 0.39166 0.266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=""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=""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chohoa3">
            <a:extLst>
              <a:ext uri="{FF2B5EF4-FFF2-40B4-BE49-F238E27FC236}">
                <a16:creationId xmlns="" xmlns:a16="http://schemas.microsoft.com/office/drawing/2014/main" id="{7A5F367E-0B95-6A6E-F5FA-1C0CF11E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27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="" xmlns:a16="http://schemas.microsoft.com/office/drawing/2014/main" id="{E9BE4E35-8570-0F07-8EC2-68354174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292" y="228600"/>
            <a:ext cx="83439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vi-VN" altLang="en-US" sz="6000" b="1" dirty="0">
                <a:solidFill>
                  <a:srgbClr val="FF0000"/>
                </a:solidFill>
              </a:rPr>
              <a:t>Chợ hoa ngày </a:t>
            </a:r>
            <a:r>
              <a:rPr lang="en-US" altLang="en-US" sz="6000" b="1" dirty="0">
                <a:solidFill>
                  <a:srgbClr val="FF0000"/>
                </a:solidFill>
              </a:rPr>
              <a:t>T</a:t>
            </a:r>
            <a:r>
              <a:rPr lang="vi-VN" altLang="en-US" sz="6000" b="1" dirty="0">
                <a:solidFill>
                  <a:srgbClr val="FF0000"/>
                </a:solidFill>
              </a:rPr>
              <a:t>ết</a:t>
            </a:r>
          </a:p>
        </p:txBody>
      </p:sp>
      <p:pic>
        <p:nvPicPr>
          <p:cNvPr id="5123" name="Picture 2" descr="C:\Users\Administrator\Downloads\chohoa1.jpg">
            <a:extLst>
              <a:ext uri="{FF2B5EF4-FFF2-40B4-BE49-F238E27FC236}">
                <a16:creationId xmlns="" xmlns:a16="http://schemas.microsoft.com/office/drawing/2014/main" id="{9B8911C4-E19C-9EE2-FCAA-4431674E8F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" y="1600200"/>
            <a:ext cx="9105900" cy="868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3" descr="C:\Users\Administrator\Downloads\9999999999999-14.jpg">
            <a:extLst>
              <a:ext uri="{FF2B5EF4-FFF2-40B4-BE49-F238E27FC236}">
                <a16:creationId xmlns="" xmlns:a16="http://schemas.microsoft.com/office/drawing/2014/main" id="{F41F83AE-C5BD-AAED-396B-9F5568EF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600200"/>
            <a:ext cx="9105900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>
            <a:extLst>
              <a:ext uri="{FF2B5EF4-FFF2-40B4-BE49-F238E27FC236}">
                <a16:creationId xmlns="" xmlns:a16="http://schemas.microsoft.com/office/drawing/2014/main" id="{CC5909C7-1953-9AE8-DF26-DBA865C4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r="1" b="21405"/>
          <a:stretch/>
        </p:blipFill>
        <p:spPr bwMode="auto">
          <a:xfrm>
            <a:off x="-9882" y="10"/>
            <a:ext cx="18297882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7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uyển tập hình ảnh hoa mai ngày tết vô cùng rực rỡ và đặc sắc 3">
            <a:extLst>
              <a:ext uri="{FF2B5EF4-FFF2-40B4-BE49-F238E27FC236}">
                <a16:creationId xmlns="" xmlns:a16="http://schemas.microsoft.com/office/drawing/2014/main" id="{A1FD8CE6-218D-60F7-4679-F1AAD38E5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b="8359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73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tet-sydney">
            <a:extLst>
              <a:ext uri="{FF2B5EF4-FFF2-40B4-BE49-F238E27FC236}">
                <a16:creationId xmlns="" xmlns:a16="http://schemas.microsoft.com/office/drawing/2014/main" id="{5A789A4E-B29C-B2F9-C5CB-F268164C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5" b="1005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68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:\Users\Administrator\Downloads\images301376_anhquanaotreem.jpg">
            <a:extLst>
              <a:ext uri="{FF2B5EF4-FFF2-40B4-BE49-F238E27FC236}">
                <a16:creationId xmlns="" xmlns:a16="http://schemas.microsoft.com/office/drawing/2014/main" id="{B546BA80-095C-91D6-F25D-A0CF4F0D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" b="2358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5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goi banh">
            <a:extLst>
              <a:ext uri="{FF2B5EF4-FFF2-40B4-BE49-F238E27FC236}">
                <a16:creationId xmlns="" xmlns:a16="http://schemas.microsoft.com/office/drawing/2014/main" id="{A244B4ED-0C0C-C925-1EE6-00F0ABB9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 b="460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259</Words>
  <Application>Microsoft Office PowerPoint</Application>
  <PresentationFormat>Custom</PresentationFormat>
  <Paragraphs>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Charm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Chợ hoa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trí nhà cửa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dc:creator>MSTT</dc:creator>
  <cp:lastModifiedBy>Techsi.vn</cp:lastModifiedBy>
  <cp:revision>13</cp:revision>
  <dcterms:created xsi:type="dcterms:W3CDTF">2006-08-16T00:00:00Z</dcterms:created>
  <dcterms:modified xsi:type="dcterms:W3CDTF">2025-01-10T05:24:37Z</dcterms:modified>
  <dc:identifier>DAFwwjD7oRU</dc:identifier>
</cp:coreProperties>
</file>