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61" r:id="rId3"/>
    <p:sldId id="262" r:id="rId4"/>
    <p:sldId id="263" r:id="rId5"/>
    <p:sldId id="268" r:id="rId6"/>
    <p:sldId id="269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20" Type="http://schemas.openxmlformats.org/officeDocument/2006/relationships/image" Target="../media/image19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" r="3467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xmlns="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" y="1300548"/>
            <a:ext cx="9048466" cy="5799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6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16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HƯNG </a:t>
            </a:r>
            <a:endParaRPr lang="en-US" alt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xmlns="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34" y="2622296"/>
            <a:ext cx="8843751" cy="3583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4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xmlns="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3086100" y="3105834"/>
            <a:ext cx="2971800" cy="6463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</a:p>
          <a:p>
            <a:pPr algn="ctr">
              <a:spcAft>
                <a:spcPts val="450"/>
              </a:spcAft>
            </a:pP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- k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04" y="4493946"/>
            <a:ext cx="406894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Năm học 2024 - 2025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xmlns="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xmlns="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457451"/>
            <a:ext cx="4914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139</Words>
  <Application>Microsoft Office PowerPoint</Application>
  <PresentationFormat>On-screen Show (4:3)</PresentationFormat>
  <Paragraphs>50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Techsi.vn</cp:lastModifiedBy>
  <cp:revision>6</cp:revision>
  <dcterms:created xsi:type="dcterms:W3CDTF">2015-02-01T14:56:26Z</dcterms:created>
  <dcterms:modified xsi:type="dcterms:W3CDTF">2025-01-10T05:29:16Z</dcterms:modified>
</cp:coreProperties>
</file>