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1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05025" cy="21717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58295" y="6477890"/>
            <a:ext cx="3693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Trần</a:t>
            </a:r>
            <a:r>
              <a:rPr lang="en-US" sz="2400" baseline="0" dirty="0"/>
              <a:t> </a:t>
            </a:r>
            <a:r>
              <a:rPr lang="en-US" sz="2400" baseline="0" dirty="0" err="1"/>
              <a:t>Thị</a:t>
            </a:r>
            <a:r>
              <a:rPr lang="en-US" sz="2400" baseline="0" dirty="0"/>
              <a:t> Thu </a:t>
            </a:r>
            <a:r>
              <a:rPr lang="en-US" sz="2400" baseline="0" dirty="0" err="1"/>
              <a:t>Hương</a:t>
            </a:r>
            <a:endParaRPr lang="en-US" sz="24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0542494" y="6293224"/>
            <a:ext cx="164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C038CE7-C04F-4D49-B3BE-0A9D84D24E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421D-DB39-4A3B-817E-38BBF59E013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5269-E5CF-4373-91B3-DC84B16E2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3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421D-DB39-4A3B-817E-38BBF59E013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5269-E5CF-4373-91B3-DC84B16E2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6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421D-DB39-4A3B-817E-38BBF59E013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5269-E5CF-4373-91B3-DC84B16E2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2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421D-DB39-4A3B-817E-38BBF59E013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5269-E5CF-4373-91B3-DC84B16E2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0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421D-DB39-4A3B-817E-38BBF59E013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5269-E5CF-4373-91B3-DC84B16E2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5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421D-DB39-4A3B-817E-38BBF59E013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5269-E5CF-4373-91B3-DC84B16E2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421D-DB39-4A3B-817E-38BBF59E013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5269-E5CF-4373-91B3-DC84B16E2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421D-DB39-4A3B-817E-38BBF59E013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5269-E5CF-4373-91B3-DC84B16E2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93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421D-DB39-4A3B-817E-38BBF59E013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5269-E5CF-4373-91B3-DC84B16E2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421D-DB39-4A3B-817E-38BBF59E013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85269-E5CF-4373-91B3-DC84B16E2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0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3421D-DB39-4A3B-817E-38BBF59E013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85269-E5CF-4373-91B3-DC84B16E2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gif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0"/>
            <a:ext cx="12192000" cy="6818469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152647" y="23523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PHƯỜNG PHÚC LỢI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14" y="970251"/>
            <a:ext cx="1825451" cy="199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52647" y="2956326"/>
            <a:ext cx="7886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LĨNH VỰC PHÁT TRIỂN NHẬN THỨC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904265" y="4024069"/>
            <a:ext cx="83834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 eaLnBrk="1" hangingPunct="1">
              <a:buNone/>
              <a:defRPr/>
            </a:pP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Đề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biết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biệt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1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nhiều</a:t>
            </a:r>
            <a:endParaRPr lang="en-US" b="1" i="1" kern="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buNone/>
              <a:defRPr/>
            </a:pP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: Nguyễn Thị Loan</a:t>
            </a:r>
          </a:p>
          <a:p>
            <a:pPr marL="0" indent="0" algn="just" eaLnBrk="1" hangingPunct="1">
              <a:buNone/>
              <a:defRPr/>
            </a:pP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Lứa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tuổi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: 3-4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tuổi</a:t>
            </a:r>
            <a:endParaRPr lang="en-US" b="1" kern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46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1577" y="0"/>
            <a:ext cx="121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ĐỐ BÉ NHÓM NÀO CÓ SỐ LƯỢNG LÀ NHIỀU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48058" y="2103004"/>
            <a:ext cx="3660640" cy="2832956"/>
            <a:chOff x="541352" y="3448098"/>
            <a:chExt cx="2682472" cy="20057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52" y="3448098"/>
              <a:ext cx="2682472" cy="200575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689" y="3448098"/>
              <a:ext cx="1802623" cy="180262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5039900" y="2172786"/>
            <a:ext cx="5357423" cy="2832956"/>
            <a:chOff x="5848458" y="3398268"/>
            <a:chExt cx="5321565" cy="20555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458" y="3448098"/>
              <a:ext cx="5321565" cy="200575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37033" y="3448096"/>
              <a:ext cx="1948850" cy="19488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3955" y="3448097"/>
              <a:ext cx="1854664" cy="185466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8458" y="3398268"/>
              <a:ext cx="1954321" cy="195432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54" y="5239735"/>
            <a:ext cx="1765246" cy="15289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405" y="5324426"/>
            <a:ext cx="1775229" cy="15335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342" y="799787"/>
            <a:ext cx="1563172" cy="15631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70" y="644214"/>
            <a:ext cx="1458790" cy="145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4289" y="49593"/>
            <a:ext cx="12174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ĐỐ BÉ NHÓM CÁ CÓ SỐ LƯỢNG LÀ NHIỀU ĐÚNG HAY SAI?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177554" y="2097740"/>
            <a:ext cx="6524570" cy="3678966"/>
            <a:chOff x="5848458" y="3398268"/>
            <a:chExt cx="5321565" cy="20555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458" y="3448098"/>
              <a:ext cx="5321565" cy="200575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37033" y="3448096"/>
              <a:ext cx="1948850" cy="19488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3955" y="3448097"/>
              <a:ext cx="1854664" cy="185466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8458" y="3398268"/>
              <a:ext cx="1954321" cy="1954321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52" y="3401284"/>
            <a:ext cx="1563172" cy="156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1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6127"/>
            <a:ext cx="12443011" cy="74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33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51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4277" y="293077"/>
            <a:ext cx="7104185" cy="11079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Ổn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định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tổ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chức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603717">
            <a:off x="3498124" y="2075032"/>
            <a:ext cx="5584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Bài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hát</a:t>
            </a:r>
            <a:r>
              <a:rPr lang="en-US" sz="4400" dirty="0">
                <a:solidFill>
                  <a:srgbClr val="FF0000"/>
                </a:solidFill>
              </a:rPr>
              <a:t>: </a:t>
            </a:r>
            <a:r>
              <a:rPr lang="en-US" sz="4400" dirty="0" err="1">
                <a:solidFill>
                  <a:srgbClr val="FF0000"/>
                </a:solidFill>
              </a:rPr>
              <a:t>Bé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tập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đếm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8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6029" y="3326410"/>
            <a:ext cx="6646987" cy="28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8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71671" cy="7900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5904" y="864246"/>
            <a:ext cx="10800520" cy="193899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</a:rPr>
              <a:t>ÔN NHẬN BIẾT NHÓM CÓ SỐ LƯỢNG LÀ 1</a:t>
            </a:r>
          </a:p>
        </p:txBody>
      </p:sp>
    </p:spTree>
    <p:extLst>
      <p:ext uri="{BB962C8B-B14F-4D97-AF65-F5344CB8AC3E}">
        <p14:creationId xmlns:p14="http://schemas.microsoft.com/office/powerpoint/2010/main" val="499969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3231" y="193823"/>
            <a:ext cx="730113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Bé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tìm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đồ</a:t>
            </a:r>
            <a:r>
              <a:rPr lang="en-US" sz="3600" dirty="0">
                <a:solidFill>
                  <a:srgbClr val="FF0000"/>
                </a:solidFill>
              </a:rPr>
              <a:t> vật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lượng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6942" y="1997612"/>
            <a:ext cx="2743200" cy="1800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222" y1="26222" x2="42222" y2="26222"/>
                        <a14:foregroundMark x1="64000" y1="29778" x2="64000" y2="29778"/>
                        <a14:foregroundMark x1="50667" y1="31111" x2="50667" y2="31111"/>
                        <a14:foregroundMark x1="40889" y1="47556" x2="40889" y2="47556"/>
                        <a14:foregroundMark x1="57778" y1="76000" x2="57778" y2="76000"/>
                        <a14:foregroundMark x1="68444" y1="74667" x2="68444" y2="74667"/>
                        <a14:foregroundMark x1="50667" y1="73778" x2="50667" y2="7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984" y="4472196"/>
            <a:ext cx="2143125" cy="2143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1333" y1="35556" x2="41333" y2="35556"/>
                        <a14:foregroundMark x1="58222" y1="26667" x2="58222" y2="26667"/>
                        <a14:foregroundMark x1="62667" y1="52889" x2="62667" y2="52889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04" y="1807533"/>
            <a:ext cx="2143125" cy="2143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6456" y="4468141"/>
            <a:ext cx="2143125" cy="2143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77" y="2733294"/>
            <a:ext cx="2847079" cy="173751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366302" y="1559934"/>
            <a:ext cx="4292644" cy="2422526"/>
            <a:chOff x="3626615" y="4901831"/>
            <a:chExt cx="4111145" cy="2143125"/>
          </a:xfrm>
          <a:solidFill>
            <a:schemeClr val="bg1"/>
          </a:solidFill>
        </p:grpSpPr>
        <p:sp>
          <p:nvSpPr>
            <p:cNvPr id="24" name="TextBox 23"/>
            <p:cNvSpPr txBox="1"/>
            <p:nvPr/>
          </p:nvSpPr>
          <p:spPr>
            <a:xfrm>
              <a:off x="3749377" y="5041068"/>
              <a:ext cx="3987496" cy="3267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28000" y1="20000" x2="28000" y2="20000"/>
                          <a14:foregroundMark x1="43556" y1="23111" x2="43556" y2="23111"/>
                          <a14:foregroundMark x1="62222" y1="17333" x2="62222" y2="17333"/>
                          <a14:foregroundMark x1="56000" y1="33778" x2="56000" y2="33778"/>
                          <a14:foregroundMark x1="71111" y1="25778" x2="71111" y2="25778"/>
                          <a14:foregroundMark x1="30667" y1="40889" x2="30667" y2="40889"/>
                          <a14:foregroundMark x1="21333" y1="44000" x2="21333" y2="44000"/>
                          <a14:foregroundMark x1="21778" y1="57778" x2="21778" y2="57778"/>
                          <a14:foregroundMark x1="28000" y1="65778" x2="28000" y2="65778"/>
                          <a14:foregroundMark x1="50222" y1="64000" x2="50222" y2="64000"/>
                          <a14:foregroundMark x1="48889" y1="44889" x2="56889" y2="40889"/>
                          <a14:foregroundMark x1="76444" y1="42667" x2="78222" y2="46222"/>
                          <a14:foregroundMark x1="80889" y1="61333" x2="80889" y2="61333"/>
                          <a14:foregroundMark x1="83556" y1="79111" x2="83556" y2="79111"/>
                          <a14:foregroundMark x1="68000" y1="75111" x2="68000" y2="75111"/>
                          <a14:foregroundMark x1="39111" y1="67111" x2="39111" y2="67111"/>
                          <a14:foregroundMark x1="58667" y1="67556" x2="58667" y2="65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26615" y="4901832"/>
              <a:ext cx="2114990" cy="2114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40717" y="4901831"/>
              <a:ext cx="1997043" cy="2143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74" y="1851914"/>
            <a:ext cx="1838567" cy="1838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61" y="4563371"/>
            <a:ext cx="1798027" cy="17980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583" y="4734044"/>
            <a:ext cx="1798027" cy="1798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91" y="1717323"/>
            <a:ext cx="1847264" cy="184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48565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5" name="TextBox 4"/>
          <p:cNvSpPr txBox="1"/>
          <p:nvPr/>
        </p:nvSpPr>
        <p:spPr>
          <a:xfrm>
            <a:off x="1846729" y="1004047"/>
            <a:ext cx="9251577" cy="141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705" y="2593521"/>
            <a:ext cx="11779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</a:rPr>
              <a:t>NHẬN BIẾT NHÓM CÓ SỐ LƯỢNG 1 VÀ NHIỀU</a:t>
            </a:r>
          </a:p>
        </p:txBody>
      </p:sp>
    </p:spTree>
    <p:extLst>
      <p:ext uri="{BB962C8B-B14F-4D97-AF65-F5344CB8AC3E}">
        <p14:creationId xmlns:p14="http://schemas.microsoft.com/office/powerpoint/2010/main" val="1299957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2376" y="0"/>
            <a:ext cx="11779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BIẾT PHÂN BIỆT 1 VÀ NHIỀU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89778">
                        <a14:foregroundMark x1="34667" y1="13778" x2="34667" y2="13778"/>
                        <a14:foregroundMark x1="53333" y1="13778" x2="56444" y2="13778"/>
                        <a14:foregroundMark x1="70667" y1="16444" x2="75556" y2="18222"/>
                        <a14:foregroundMark x1="29778" y1="78222" x2="29778" y2="78222"/>
                        <a14:foregroundMark x1="65778" y1="84889" x2="69778" y2="84000"/>
                        <a14:foregroundMark x1="76444" y1="80889" x2="76444" y2="80889"/>
                        <a14:foregroundMark x1="66667" y1="67556" x2="66667" y2="67556"/>
                        <a14:foregroundMark x1="70667" y1="46667" x2="70667" y2="39111"/>
                        <a14:foregroundMark x1="60444" y1="30667" x2="60444" y2="30667"/>
                        <a14:foregroundMark x1="53778" y1="25333" x2="53778" y2="25333"/>
                        <a14:foregroundMark x1="35556" y1="20444" x2="35556" y2="20444"/>
                        <a14:foregroundMark x1="46222" y1="35556" x2="46222" y2="35556"/>
                        <a14:foregroundMark x1="44889" y1="86667" x2="44889" y2="86667"/>
                        <a14:foregroundMark x1="63111" y1="87556" x2="63111" y2="87556"/>
                        <a14:foregroundMark x1="32000" y1="84000" x2="32000" y2="84000"/>
                        <a14:foregroundMark x1="28000" y1="91556" x2="28000" y2="91556"/>
                        <a14:foregroundMark x1="44000" y1="92444" x2="44000" y2="92444"/>
                        <a14:foregroundMark x1="60444" y1="91556" x2="64000" y2="91556"/>
                        <a14:foregroundMark x1="77333" y1="89333" x2="77333" y2="89333"/>
                        <a14:foregroundMark x1="71556" y1="12000" x2="71556" y2="1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" y="1489916"/>
            <a:ext cx="3118100" cy="31181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561992" y="830997"/>
            <a:ext cx="8624046" cy="4410636"/>
            <a:chOff x="3227294" y="1846729"/>
            <a:chExt cx="8624046" cy="4410636"/>
          </a:xfrm>
        </p:grpSpPr>
        <p:sp>
          <p:nvSpPr>
            <p:cNvPr id="16" name="Cloud 15"/>
            <p:cNvSpPr/>
            <p:nvPr/>
          </p:nvSpPr>
          <p:spPr>
            <a:xfrm>
              <a:off x="3227294" y="1846729"/>
              <a:ext cx="8624046" cy="4410636"/>
            </a:xfrm>
            <a:prstGeom prst="cloud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057219" y="2598008"/>
              <a:ext cx="7497406" cy="2908078"/>
              <a:chOff x="3949643" y="2581518"/>
              <a:chExt cx="7497406" cy="290807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29778" y1="58222" x2="29778" y2="58222"/>
                            <a14:foregroundMark x1="35111" y1="44889" x2="43111" y2="44889"/>
                            <a14:foregroundMark x1="54222" y1="31556" x2="54222" y2="31556"/>
                            <a14:foregroundMark x1="80000" y1="43111" x2="80000" y2="43111"/>
                            <a14:foregroundMark x1="81778" y1="56444" x2="81778" y2="56444"/>
                            <a14:foregroundMark x1="60000" y1="69778" x2="60000" y2="69778"/>
                            <a14:foregroundMark x1="70222" y1="68000" x2="70222" y2="68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6959" y="2606822"/>
                <a:ext cx="2882774" cy="2882774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89478" y="2622298"/>
                <a:ext cx="2857571" cy="285182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49643" y="2581518"/>
                <a:ext cx="2857571" cy="2851821"/>
              </a:xfrm>
              <a:prstGeom prst="rect">
                <a:avLst/>
              </a:prstGeom>
            </p:spPr>
          </p:pic>
        </p:grpSp>
      </p:grpSp>
      <p:sp>
        <p:nvSpPr>
          <p:cNvPr id="20" name="Oval 19"/>
          <p:cNvSpPr/>
          <p:nvPr/>
        </p:nvSpPr>
        <p:spPr>
          <a:xfrm>
            <a:off x="412376" y="5029200"/>
            <a:ext cx="2312894" cy="182880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8876880" y="5029200"/>
            <a:ext cx="2312894" cy="182880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2588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531" y="0"/>
            <a:ext cx="1216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 CẢ CÁC NHÓM ĐỐI TƯỢNG CÓ SỐ LƯỢNG LÀ 1 ĐƯỢC GỌI LÀ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50" y="745950"/>
            <a:ext cx="1878670" cy="1873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205" y="595540"/>
            <a:ext cx="1995713" cy="1990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236" y="583539"/>
            <a:ext cx="4291956" cy="19904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1400" y="3497329"/>
            <a:ext cx="6429375" cy="2143125"/>
            <a:chOff x="2421795" y="4049759"/>
            <a:chExt cx="6429375" cy="21431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1795" y="4049759"/>
              <a:ext cx="2143125" cy="21431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4920" y="4049759"/>
              <a:ext cx="2143125" cy="21431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8045" y="4049759"/>
              <a:ext cx="2143125" cy="214312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639" y="3543972"/>
            <a:ext cx="2328874" cy="21431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531" y="6334780"/>
            <a:ext cx="1216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1018967" y="2797800"/>
            <a:ext cx="873927" cy="66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9553113" y="5824394"/>
            <a:ext cx="873927" cy="66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3082278" y="5747299"/>
            <a:ext cx="873927" cy="66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8370307" y="2649452"/>
            <a:ext cx="873927" cy="66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4462982" y="2649452"/>
            <a:ext cx="873927" cy="66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60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422"/>
            <a:ext cx="11982735" cy="7203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38484" y="3482743"/>
            <a:ext cx="7861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BÉ HÃY CHỌN ĐÚNG</a:t>
            </a:r>
          </a:p>
        </p:txBody>
      </p:sp>
      <p:sp>
        <p:nvSpPr>
          <p:cNvPr id="6" name="Up Ribbon 5"/>
          <p:cNvSpPr/>
          <p:nvPr/>
        </p:nvSpPr>
        <p:spPr>
          <a:xfrm>
            <a:off x="777922" y="907576"/>
            <a:ext cx="9717206" cy="1801504"/>
          </a:xfrm>
          <a:prstGeom prst="ribbon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41955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94"/>
            <a:ext cx="11976847" cy="66787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224" y="2933872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BÉ HÃY TÌM NHÓM ĐỒ VẬT CÓ SỐ LƯỢNG LÀ 1 Ở TRONG LỚP HỌC</a:t>
            </a:r>
          </a:p>
        </p:txBody>
      </p:sp>
    </p:spTree>
    <p:extLst>
      <p:ext uri="{BB962C8B-B14F-4D97-AF65-F5344CB8AC3E}">
        <p14:creationId xmlns:p14="http://schemas.microsoft.com/office/powerpoint/2010/main" val="3962867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173</Words>
  <Application>Microsoft Office PowerPoint</Application>
  <PresentationFormat>Widescreen</PresentationFormat>
  <Paragraphs>25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</cp:lastModifiedBy>
  <cp:revision>23</cp:revision>
  <dcterms:created xsi:type="dcterms:W3CDTF">2024-09-09T16:46:52Z</dcterms:created>
  <dcterms:modified xsi:type="dcterms:W3CDTF">2025-09-06T08:41:15Z</dcterms:modified>
</cp:coreProperties>
</file>