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x" ContentType="application/vnd.openxmlformats-officedocument.wordprocessingml.document"/>
  <Default Extension="png" ContentType="image/png"/>
  <Default Extension="emf" ContentType="image/x-emf"/>
  <Default Extension="m4a" ContentType="audi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1" r:id="rId3"/>
    <p:sldId id="273" r:id="rId4"/>
    <p:sldId id="275" r:id="rId5"/>
    <p:sldId id="276" r:id="rId6"/>
    <p:sldId id="277" r:id="rId7"/>
    <p:sldId id="278" r:id="rId8"/>
    <p:sldId id="279" r:id="rId9"/>
    <p:sldId id="280" r:id="rId10"/>
    <p:sldId id="281" r:id="rId11"/>
    <p:sldId id="282" r:id="rId12"/>
    <p:sldId id="283" r:id="rId13"/>
    <p:sldId id="284" r:id="rId14"/>
    <p:sldId id="285" r:id="rId15"/>
    <p:sldId id="286" r:id="rId16"/>
    <p:sldId id="256" r:id="rId17"/>
    <p:sldId id="269" r:id="rId18"/>
    <p:sldId id="268" r:id="rId19"/>
    <p:sldId id="267" r:id="rId20"/>
    <p:sldId id="266" r:id="rId21"/>
    <p:sldId id="265" r:id="rId22"/>
    <p:sldId id="264" r:id="rId23"/>
    <p:sldId id="263" r:id="rId24"/>
    <p:sldId id="262" r:id="rId25"/>
    <p:sldId id="261" r:id="rId26"/>
    <p:sldId id="270" r:id="rId27"/>
    <p:sldId id="259" r:id="rId28"/>
    <p:sldId id="272" r:id="rId29"/>
  </p:sldIdLst>
  <p:sldSz cx="12192000" cy="6858000"/>
  <p:notesSz cx="6858000" cy="9144000"/>
  <p:custDataLst>
    <p:tags r:id="rId33"/>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3" autoAdjust="0"/>
    <p:restoredTop sz="94660"/>
  </p:normalViewPr>
  <p:slideViewPr>
    <p:cSldViewPr snapToGrid="0">
      <p:cViewPr varScale="1">
        <p:scale>
          <a:sx n="86" d="100"/>
          <a:sy n="86" d="100"/>
        </p:scale>
        <p:origin x="-102" y="-78"/>
      </p:cViewPr>
      <p:guideLst>
        <p:guide orient="horz" pos="216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13.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890110EB-106C-42E7-B14D-F481EE09CCDC}"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EFC596F-C278-4703-87D3-DD5CD4DCC129}" type="slidenum">
              <a:rPr lang="vi-VN" smtClean="0"/>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890110EB-106C-42E7-B14D-F481EE09CCDC}"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EFC596F-C278-4703-87D3-DD5CD4DCC129}" type="slidenum">
              <a:rPr lang="vi-VN" smtClean="0"/>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890110EB-106C-42E7-B14D-F481EE09CCDC}"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EFC596F-C278-4703-87D3-DD5CD4DCC129}" type="slidenum">
              <a:rPr lang="vi-VN" smtClean="0"/>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890110EB-106C-42E7-B14D-F481EE09CCDC}"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EFC596F-C278-4703-87D3-DD5CD4DCC129}" type="slidenum">
              <a:rPr lang="vi-VN" smtClean="0"/>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890110EB-106C-42E7-B14D-F481EE09CCDC}"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EFC596F-C278-4703-87D3-DD5CD4DCC129}" type="slidenum">
              <a:rPr lang="vi-VN" smtClean="0"/>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p:txBody>
          <a:bodyPr/>
          <a:lstStyle/>
          <a:p>
            <a:fld id="{890110EB-106C-42E7-B14D-F481EE09CCDC}"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EFC596F-C278-4703-87D3-DD5CD4DCC129}" type="slidenum">
              <a:rPr lang="vi-VN" smtClean="0"/>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p:txBody>
          <a:bodyPr/>
          <a:lstStyle/>
          <a:p>
            <a:fld id="{890110EB-106C-42E7-B14D-F481EE09CCDC}" type="datetimeFigureOut">
              <a:rPr lang="vi-VN" smtClean="0"/>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EFC596F-C278-4703-87D3-DD5CD4DCC129}" type="slidenum">
              <a:rPr lang="vi-VN" smtClean="0"/>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890110EB-106C-42E7-B14D-F481EE09CCDC}" type="datetimeFigureOut">
              <a:rPr lang="vi-VN" smtClean="0"/>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EFC596F-C278-4703-87D3-DD5CD4DCC129}" type="slidenum">
              <a:rPr lang="vi-VN" smtClean="0"/>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0110EB-106C-42E7-B14D-F481EE09CCDC}" type="datetimeFigureOut">
              <a:rPr lang="vi-VN" smtClean="0"/>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EFC596F-C278-4703-87D3-DD5CD4DCC129}" type="slidenum">
              <a:rPr lang="vi-VN" smtClean="0"/>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90110EB-106C-42E7-B14D-F481EE09CCDC}"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EFC596F-C278-4703-87D3-DD5CD4DCC129}" type="slidenum">
              <a:rPr lang="vi-VN" smtClean="0"/>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90110EB-106C-42E7-B14D-F481EE09CCDC}"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EFC596F-C278-4703-87D3-DD5CD4DCC129}" type="slidenum">
              <a:rPr lang="vi-VN" smtClean="0"/>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0110EB-106C-42E7-B14D-F481EE09CCDC}" type="datetimeFigureOut">
              <a:rPr lang="vi-VN" smtClean="0"/>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C596F-C278-4703-87D3-DD5CD4DCC129}" type="slidenum">
              <a:rPr lang="vi-VN" smtClean="0"/>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1.xml"/><Relationship Id="rId3" Type="http://schemas.openxmlformats.org/officeDocument/2006/relationships/image" Target="../media/image2.emf"/><Relationship Id="rId2" Type="http://schemas.openxmlformats.org/officeDocument/2006/relationships/package" Target="../embeddings/Document1.docx"/><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image" Target="../media/image18.png"/><Relationship Id="rId4" Type="http://schemas.microsoft.com/office/2007/relationships/media" Target="../media/media1.m4a"/><Relationship Id="rId3" Type="http://schemas.openxmlformats.org/officeDocument/2006/relationships/audio" Target="../media/media1.m4a"/><Relationship Id="rId2" Type="http://schemas.openxmlformats.org/officeDocument/2006/relationships/image" Target="../media/image17.png"/><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image" Target="../media/image18.png"/><Relationship Id="rId4" Type="http://schemas.microsoft.com/office/2007/relationships/media" Target="../media/media2.m4a"/><Relationship Id="rId3" Type="http://schemas.openxmlformats.org/officeDocument/2006/relationships/audio" Target="../media/media2.m4a"/><Relationship Id="rId2" Type="http://schemas.openxmlformats.org/officeDocument/2006/relationships/image" Target="../media/image6.png"/><Relationship Id="rId1" Type="http://schemas.openxmlformats.org/officeDocument/2006/relationships/image" Target="../media/image16.jpe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image" Target="../media/image18.png"/><Relationship Id="rId4" Type="http://schemas.microsoft.com/office/2007/relationships/media" Target="../media/media3.m4a"/><Relationship Id="rId3" Type="http://schemas.openxmlformats.org/officeDocument/2006/relationships/audio" Target="../media/media3.m4a"/><Relationship Id="rId2" Type="http://schemas.openxmlformats.org/officeDocument/2006/relationships/image" Target="../media/image7.png"/><Relationship Id="rId1" Type="http://schemas.openxmlformats.org/officeDocument/2006/relationships/image" Target="../media/image16.jpe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4.xml"/><Relationship Id="rId5" Type="http://schemas.openxmlformats.org/officeDocument/2006/relationships/image" Target="../media/image18.png"/><Relationship Id="rId4" Type="http://schemas.microsoft.com/office/2007/relationships/media" Target="../media/media4.m4a"/><Relationship Id="rId3" Type="http://schemas.openxmlformats.org/officeDocument/2006/relationships/audio" Target="../media/media4.m4a"/><Relationship Id="rId2" Type="http://schemas.openxmlformats.org/officeDocument/2006/relationships/image" Target="../media/image8.png"/><Relationship Id="rId1" Type="http://schemas.openxmlformats.org/officeDocument/2006/relationships/image" Target="../media/image16.jpe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5.xml"/><Relationship Id="rId5" Type="http://schemas.openxmlformats.org/officeDocument/2006/relationships/image" Target="../media/image18.png"/><Relationship Id="rId4" Type="http://schemas.microsoft.com/office/2007/relationships/media" Target="../media/media5.m4a"/><Relationship Id="rId3" Type="http://schemas.openxmlformats.org/officeDocument/2006/relationships/audio" Target="../media/media5.m4a"/><Relationship Id="rId2" Type="http://schemas.openxmlformats.org/officeDocument/2006/relationships/image" Target="../media/image9.png"/><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6.xml"/><Relationship Id="rId5" Type="http://schemas.openxmlformats.org/officeDocument/2006/relationships/image" Target="../media/image18.png"/><Relationship Id="rId4" Type="http://schemas.microsoft.com/office/2007/relationships/media" Target="../media/media6.m4a"/><Relationship Id="rId3" Type="http://schemas.openxmlformats.org/officeDocument/2006/relationships/audio" Target="../media/media6.m4a"/><Relationship Id="rId2" Type="http://schemas.openxmlformats.org/officeDocument/2006/relationships/image" Target="../media/image10.png"/><Relationship Id="rId1" Type="http://schemas.openxmlformats.org/officeDocument/2006/relationships/image" Target="../media/image16.jpeg"/></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7.xml"/><Relationship Id="rId5" Type="http://schemas.openxmlformats.org/officeDocument/2006/relationships/image" Target="../media/image18.png"/><Relationship Id="rId4" Type="http://schemas.microsoft.com/office/2007/relationships/media" Target="../media/media7.m4a"/><Relationship Id="rId3" Type="http://schemas.openxmlformats.org/officeDocument/2006/relationships/audio" Target="../media/media7.m4a"/><Relationship Id="rId2" Type="http://schemas.openxmlformats.org/officeDocument/2006/relationships/image" Target="../media/image11.png"/><Relationship Id="rId1" Type="http://schemas.openxmlformats.org/officeDocument/2006/relationships/image" Target="../media/image16.jpeg"/></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8.xml"/><Relationship Id="rId5" Type="http://schemas.openxmlformats.org/officeDocument/2006/relationships/image" Target="../media/image18.png"/><Relationship Id="rId4" Type="http://schemas.microsoft.com/office/2007/relationships/media" Target="../media/media8.m4a"/><Relationship Id="rId3" Type="http://schemas.openxmlformats.org/officeDocument/2006/relationships/audio" Target="../media/media8.m4a"/><Relationship Id="rId2" Type="http://schemas.openxmlformats.org/officeDocument/2006/relationships/image" Target="../media/image12.png"/><Relationship Id="rId1" Type="http://schemas.openxmlformats.org/officeDocument/2006/relationships/image" Target="../media/image16.jpeg"/></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9.xml"/><Relationship Id="rId5" Type="http://schemas.openxmlformats.org/officeDocument/2006/relationships/image" Target="../media/image18.png"/><Relationship Id="rId4" Type="http://schemas.microsoft.com/office/2007/relationships/media" Target="../media/media9.m4a"/><Relationship Id="rId3" Type="http://schemas.openxmlformats.org/officeDocument/2006/relationships/audio" Target="../media/media9.m4a"/><Relationship Id="rId2" Type="http://schemas.openxmlformats.org/officeDocument/2006/relationships/image" Target="../media/image19.png"/><Relationship Id="rId1" Type="http://schemas.openxmlformats.org/officeDocument/2006/relationships/image" Target="../media/image16.jpe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0.xml"/><Relationship Id="rId5" Type="http://schemas.openxmlformats.org/officeDocument/2006/relationships/image" Target="../media/image18.png"/><Relationship Id="rId4" Type="http://schemas.microsoft.com/office/2007/relationships/media" Target="../media/media10.m4a"/><Relationship Id="rId3" Type="http://schemas.openxmlformats.org/officeDocument/2006/relationships/audio" Target="../media/media10.m4a"/><Relationship Id="rId2" Type="http://schemas.openxmlformats.org/officeDocument/2006/relationships/image" Target="../media/image14.png"/><Relationship Id="rId1" Type="http://schemas.openxmlformats.org/officeDocument/2006/relationships/image" Target="../media/image16.jpeg"/></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1.xml"/><Relationship Id="rId5" Type="http://schemas.openxmlformats.org/officeDocument/2006/relationships/image" Target="../media/image18.png"/><Relationship Id="rId4" Type="http://schemas.microsoft.com/office/2007/relationships/media" Target="../media/media11.m4a"/><Relationship Id="rId3" Type="http://schemas.openxmlformats.org/officeDocument/2006/relationships/audio" Target="../media/media11.m4a"/><Relationship Id="rId2" Type="http://schemas.openxmlformats.org/officeDocument/2006/relationships/image" Target="../media/image5.png"/><Relationship Id="rId1" Type="http://schemas.openxmlformats.org/officeDocument/2006/relationships/image" Target="../media/image16.jpeg"/></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2.xml"/><Relationship Id="rId4" Type="http://schemas.openxmlformats.org/officeDocument/2006/relationships/image" Target="../media/image18.png"/><Relationship Id="rId3" Type="http://schemas.microsoft.com/office/2007/relationships/media" Target="../media/media12.m4a"/><Relationship Id="rId2" Type="http://schemas.openxmlformats.org/officeDocument/2006/relationships/audio" Target="../media/media12.m4a"/><Relationship Id="rId1" Type="http://schemas.openxmlformats.org/officeDocument/2006/relationships/image" Target="../media/image20.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7653"/>
            <a:ext cx="12191999" cy="6911570"/>
          </a:xfrm>
          <a:prstGeom prst="rect">
            <a:avLst/>
          </a:prstGeom>
        </p:spPr>
      </p:pic>
      <p:sp>
        <p:nvSpPr>
          <p:cNvPr id="6" name="TextBox 5"/>
          <p:cNvSpPr txBox="1"/>
          <p:nvPr/>
        </p:nvSpPr>
        <p:spPr>
          <a:xfrm>
            <a:off x="2800985" y="545465"/>
            <a:ext cx="6172200" cy="759460"/>
          </a:xfrm>
          <a:prstGeom prst="rect">
            <a:avLst/>
          </a:prstGeom>
          <a:noFill/>
        </p:spPr>
        <p:txBody>
          <a:bodyPr wrap="square">
            <a:noAutofit/>
          </a:bodyPr>
          <a:lstStyle/>
          <a:p>
            <a:pPr algn="ctr" eaLnBrk="1" fontAlgn="auto" hangingPunct="1">
              <a:spcBef>
                <a:spcPts val="0"/>
              </a:spcBef>
              <a:spcAft>
                <a:spcPts val="0"/>
              </a:spcAft>
              <a:defRPr/>
            </a:pPr>
            <a:r>
              <a:rPr lang="en-US" sz="2000" b="1" dirty="0" smtClean="0">
                <a:solidFill>
                  <a:srgbClr val="C00000"/>
                </a:solidFill>
                <a:latin typeface="Times New Roman" panose="02020603050405020304" pitchFamily="18" charset="0"/>
                <a:cs typeface="Times New Roman" panose="02020603050405020304" pitchFamily="18" charset="0"/>
              </a:rPr>
              <a:t>UBND</a:t>
            </a:r>
            <a:r>
              <a:rPr lang="en-US" sz="2000" b="1" dirty="0" smtClean="0">
                <a:solidFill>
                  <a:srgbClr val="C00000"/>
                </a:solidFill>
                <a:latin typeface="Times New Roman" panose="02020603050405020304" pitchFamily="18" charset="0"/>
                <a:cs typeface="Times New Roman" panose="02020603050405020304" pitchFamily="18" charset="0"/>
              </a:rPr>
              <a:t> PHƯỜNG PHÚC LỢI</a:t>
            </a:r>
            <a:endParaRPr lang="en-US" sz="2000" b="1" dirty="0">
              <a:solidFill>
                <a:srgbClr val="C00000"/>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US" sz="2000" b="1" dirty="0">
                <a:solidFill>
                  <a:srgbClr val="C00000"/>
                </a:solidFill>
                <a:latin typeface="Times New Roman" panose="02020603050405020304" pitchFamily="18" charset="0"/>
                <a:cs typeface="Times New Roman" panose="02020603050405020304" pitchFamily="18" charset="0"/>
              </a:rPr>
              <a:t>TRƯỜNG MẦM NON </a:t>
            </a:r>
            <a:r>
              <a:rPr lang="en-US" sz="2000" b="1" dirty="0" smtClean="0">
                <a:solidFill>
                  <a:srgbClr val="C00000"/>
                </a:solidFill>
                <a:latin typeface="Times New Roman" panose="02020603050405020304" pitchFamily="18" charset="0"/>
                <a:cs typeface="Times New Roman" panose="02020603050405020304" pitchFamily="18" charset="0"/>
              </a:rPr>
              <a:t>TUỔI HOA</a:t>
            </a:r>
            <a:endParaRPr lang="en-US" sz="2000" b="1" dirty="0">
              <a:solidFill>
                <a:srgbClr val="C00000"/>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endParaRPr lang="en-US" b="1" dirty="0">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endParaRPr lang="en-US" b="1" dirty="0">
              <a:latin typeface="Times New Roman" panose="02020603050405020304" pitchFamily="18" charset="0"/>
              <a:cs typeface="Times New Roman" panose="02020603050405020304" pitchFamily="18" charset="0"/>
            </a:endParaRPr>
          </a:p>
        </p:txBody>
      </p:sp>
      <p:sp>
        <p:nvSpPr>
          <p:cNvPr id="8" name="Rectangle 7"/>
          <p:cNvSpPr/>
          <p:nvPr/>
        </p:nvSpPr>
        <p:spPr>
          <a:xfrm>
            <a:off x="2544405" y="3304498"/>
            <a:ext cx="6915227" cy="646331"/>
          </a:xfrm>
          <a:prstGeom prst="rect">
            <a:avLst/>
          </a:prstGeom>
          <a:noFill/>
        </p:spPr>
        <p:txBody>
          <a:bodyPr wrap="none" lIns="91440" tIns="45720" rIns="91440" bIns="45720">
            <a:prstTxWarp prst="textArchUp">
              <a:avLst/>
            </a:prstTxWarp>
            <a:spAutoFit/>
          </a:bodyPr>
          <a:lstStyle/>
          <a:p>
            <a:pPr algn="ctr"/>
            <a:r>
              <a:rPr lang="en-US" sz="4600" b="1">
                <a:ln w="22225">
                  <a:solidFill>
                    <a:schemeClr val="accent2"/>
                  </a:solidFill>
                  <a:prstDash val="solid"/>
                </a:ln>
                <a:solidFill>
                  <a:srgbClr val="00B050"/>
                </a:solidFill>
                <a:effectLst>
                  <a:glow rad="228600">
                    <a:schemeClr val="accent4">
                      <a:satMod val="175000"/>
                      <a:alpha val="40000"/>
                    </a:schemeClr>
                  </a:glow>
                </a:effectLst>
              </a:rPr>
              <a:t>LĨNH VỰC PHÁT TRIỂN NGÔN NGỮ</a:t>
            </a:r>
            <a:endParaRPr lang="en-US" sz="4600" b="1">
              <a:ln w="22225">
                <a:solidFill>
                  <a:schemeClr val="accent2"/>
                </a:solidFill>
                <a:prstDash val="solid"/>
              </a:ln>
              <a:solidFill>
                <a:srgbClr val="00B050"/>
              </a:solidFill>
              <a:effectLst>
                <a:glow rad="228600">
                  <a:schemeClr val="accent4">
                    <a:satMod val="175000"/>
                    <a:alpha val="40000"/>
                  </a:schemeClr>
                </a:glow>
              </a:effectLst>
            </a:endParaRPr>
          </a:p>
        </p:txBody>
      </p:sp>
      <p:sp>
        <p:nvSpPr>
          <p:cNvPr id="9" name="TextBox 8"/>
          <p:cNvSpPr txBox="1"/>
          <p:nvPr/>
        </p:nvSpPr>
        <p:spPr>
          <a:xfrm>
            <a:off x="3266291" y="3069826"/>
            <a:ext cx="8445794" cy="298450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eaLnBrk="1" fontAlgn="auto" hangingPunct="1">
              <a:spcBef>
                <a:spcPts val="0"/>
              </a:spcBef>
              <a:spcAft>
                <a:spcPts val="0"/>
              </a:spcAft>
              <a:defRPr/>
            </a:pPr>
            <a:endParaRPr lang="en-US" sz="2000" b="1" dirty="0">
              <a:solidFill>
                <a:schemeClr val="accent3"/>
              </a:solidFill>
              <a:latin typeface=".VnVogue" panose="020B7200000000000000" pitchFamily="34" charset="0"/>
            </a:endParaRPr>
          </a:p>
          <a:p>
            <a:pPr algn="ctr" eaLnBrk="1" fontAlgn="auto" hangingPunct="1">
              <a:spcBef>
                <a:spcPts val="0"/>
              </a:spcBef>
              <a:spcAft>
                <a:spcPts val="0"/>
              </a:spcAft>
              <a:defRPr/>
            </a:pPr>
            <a:endParaRPr lang="en-US" sz="2000" b="1" dirty="0">
              <a:solidFill>
                <a:schemeClr val="accent3"/>
              </a:solidFill>
              <a:latin typeface=".VnVogue" panose="020B7200000000000000" pitchFamily="34" charset="0"/>
            </a:endParaRPr>
          </a:p>
          <a:p>
            <a:pPr algn="ctr" eaLnBrk="1" fontAlgn="auto" hangingPunct="1">
              <a:spcBef>
                <a:spcPts val="0"/>
              </a:spcBef>
              <a:spcAft>
                <a:spcPts val="0"/>
              </a:spcAft>
              <a:defRPr/>
            </a:pPr>
            <a:endParaRPr lang="en-US" sz="2000" b="1" dirty="0">
              <a:solidFill>
                <a:schemeClr val="accent3"/>
              </a:solidFill>
              <a:latin typeface=".VnVogue" panose="020B7200000000000000" pitchFamily="34" charset="0"/>
            </a:endParaRPr>
          </a:p>
          <a:p>
            <a:pPr algn="l" eaLnBrk="1" fontAlgn="auto" hangingPunct="1">
              <a:spcBef>
                <a:spcPts val="0"/>
              </a:spcBef>
              <a:spcAft>
                <a:spcPts val="0"/>
              </a:spcAft>
              <a:defRPr/>
            </a:pPr>
            <a:r>
              <a:rPr lang="en-US" sz="3200" b="1" dirty="0" err="1">
                <a:solidFill>
                  <a:srgbClr val="FF0000"/>
                </a:solidFill>
              </a:rPr>
              <a:t>Hoạt</a:t>
            </a:r>
            <a:r>
              <a:rPr lang="en-US" sz="3200" b="1" dirty="0">
                <a:solidFill>
                  <a:srgbClr val="FF0000"/>
                </a:solidFill>
              </a:rPr>
              <a:t> </a:t>
            </a:r>
            <a:r>
              <a:rPr lang="en-US" sz="3200" b="1" dirty="0" err="1">
                <a:solidFill>
                  <a:srgbClr val="FF0000"/>
                </a:solidFill>
              </a:rPr>
              <a:t>động</a:t>
            </a:r>
            <a:r>
              <a:rPr lang="en-US" sz="3200" b="1" dirty="0">
                <a:solidFill>
                  <a:srgbClr val="FF0000"/>
                </a:solidFill>
              </a:rPr>
              <a:t>: </a:t>
            </a:r>
            <a:r>
              <a:rPr lang="en-US" sz="3200" b="1" dirty="0" err="1">
                <a:solidFill>
                  <a:srgbClr val="FF0000"/>
                </a:solidFill>
              </a:rPr>
              <a:t>Làm</a:t>
            </a:r>
            <a:r>
              <a:rPr lang="en-US" sz="3200" b="1" dirty="0">
                <a:solidFill>
                  <a:srgbClr val="FF0000"/>
                </a:solidFill>
              </a:rPr>
              <a:t> </a:t>
            </a:r>
            <a:r>
              <a:rPr lang="en-US" sz="3200" b="1" dirty="0" err="1">
                <a:solidFill>
                  <a:srgbClr val="FF0000"/>
                </a:solidFill>
              </a:rPr>
              <a:t>quen</a:t>
            </a:r>
            <a:r>
              <a:rPr lang="en-US" sz="3200" b="1" dirty="0">
                <a:solidFill>
                  <a:srgbClr val="FF0000"/>
                </a:solidFill>
              </a:rPr>
              <a:t> </a:t>
            </a:r>
            <a:r>
              <a:rPr lang="en-US" sz="3200" b="1" dirty="0" err="1">
                <a:solidFill>
                  <a:srgbClr val="FF0000"/>
                </a:solidFill>
              </a:rPr>
              <a:t>văn</a:t>
            </a:r>
            <a:r>
              <a:rPr lang="en-US" sz="3200" b="1" dirty="0">
                <a:solidFill>
                  <a:srgbClr val="FF0000"/>
                </a:solidFill>
              </a:rPr>
              <a:t> </a:t>
            </a:r>
            <a:r>
              <a:rPr lang="en-US" sz="3200" b="1" dirty="0" err="1">
                <a:solidFill>
                  <a:srgbClr val="FF0000"/>
                </a:solidFill>
              </a:rPr>
              <a:t>học</a:t>
            </a:r>
            <a:endParaRPr lang="en-US" sz="3200" b="1" dirty="0">
              <a:solidFill>
                <a:srgbClr val="FF0000"/>
              </a:solidFill>
            </a:endParaRPr>
          </a:p>
          <a:p>
            <a:pPr algn="l" eaLnBrk="1" fontAlgn="auto" hangingPunct="1">
              <a:spcBef>
                <a:spcPts val="0"/>
              </a:spcBef>
              <a:spcAft>
                <a:spcPts val="0"/>
              </a:spcAft>
              <a:defRPr/>
            </a:pPr>
            <a:r>
              <a:rPr lang="en-US" sz="3200" b="1" dirty="0" err="1">
                <a:solidFill>
                  <a:srgbClr val="FF0000"/>
                </a:solidFill>
                <a:latin typeface="+mn-lt"/>
              </a:rPr>
              <a:t>Đề</a:t>
            </a:r>
            <a:r>
              <a:rPr lang="en-US" sz="3200" b="1" dirty="0">
                <a:solidFill>
                  <a:srgbClr val="FF0000"/>
                </a:solidFill>
                <a:latin typeface="+mn-lt"/>
              </a:rPr>
              <a:t> </a:t>
            </a:r>
            <a:r>
              <a:rPr lang="en-US" sz="3200" b="1" dirty="0" err="1">
                <a:solidFill>
                  <a:srgbClr val="FF0000"/>
                </a:solidFill>
                <a:latin typeface="+mn-lt"/>
              </a:rPr>
              <a:t>tài</a:t>
            </a:r>
            <a:r>
              <a:rPr lang="en-US" sz="3200" b="1" dirty="0">
                <a:solidFill>
                  <a:srgbClr val="FF0000"/>
                </a:solidFill>
                <a:latin typeface="+mn-lt"/>
              </a:rPr>
              <a:t>: </a:t>
            </a:r>
            <a:r>
              <a:rPr lang="en-US" sz="3200" b="1" dirty="0" err="1">
                <a:solidFill>
                  <a:srgbClr val="FF0000"/>
                </a:solidFill>
                <a:latin typeface="+mn-lt"/>
              </a:rPr>
              <a:t>Truyện</a:t>
            </a:r>
            <a:r>
              <a:rPr lang="en-US" sz="3200" b="1" dirty="0">
                <a:solidFill>
                  <a:srgbClr val="FF0000"/>
                </a:solidFill>
                <a:latin typeface="+mn-lt"/>
              </a:rPr>
              <a:t> “ </a:t>
            </a:r>
            <a:r>
              <a:rPr lang="en-US" sz="3200" b="1" dirty="0" err="1">
                <a:solidFill>
                  <a:srgbClr val="FF0000"/>
                </a:solidFill>
              </a:rPr>
              <a:t>Mỗi</a:t>
            </a:r>
            <a:r>
              <a:rPr lang="en-US" sz="3200" b="1" dirty="0">
                <a:solidFill>
                  <a:srgbClr val="FF0000"/>
                </a:solidFill>
              </a:rPr>
              <a:t> </a:t>
            </a:r>
            <a:r>
              <a:rPr lang="en-US" sz="3200" b="1" dirty="0" err="1">
                <a:solidFill>
                  <a:srgbClr val="FF0000"/>
                </a:solidFill>
              </a:rPr>
              <a:t>người</a:t>
            </a:r>
            <a:r>
              <a:rPr lang="en-US" sz="3200" b="1" dirty="0">
                <a:solidFill>
                  <a:srgbClr val="FF0000"/>
                </a:solidFill>
              </a:rPr>
              <a:t> </a:t>
            </a:r>
            <a:r>
              <a:rPr lang="en-US" sz="3200" b="1" dirty="0" err="1">
                <a:solidFill>
                  <a:srgbClr val="FF0000"/>
                </a:solidFill>
              </a:rPr>
              <a:t>một</a:t>
            </a:r>
            <a:r>
              <a:rPr lang="en-US" sz="3200" b="1" dirty="0">
                <a:solidFill>
                  <a:srgbClr val="FF0000"/>
                </a:solidFill>
              </a:rPr>
              <a:t> </a:t>
            </a:r>
            <a:r>
              <a:rPr lang="en-US" sz="3200" b="1" dirty="0" err="1">
                <a:solidFill>
                  <a:srgbClr val="FF0000"/>
                </a:solidFill>
              </a:rPr>
              <a:t>việc</a:t>
            </a:r>
            <a:r>
              <a:rPr lang="en-US" sz="3200" b="1" dirty="0">
                <a:solidFill>
                  <a:srgbClr val="FF0000"/>
                </a:solidFill>
                <a:latin typeface="+mn-lt"/>
              </a:rPr>
              <a:t>”</a:t>
            </a:r>
            <a:endParaRPr lang="en-US" sz="3200" b="1" dirty="0">
              <a:solidFill>
                <a:srgbClr val="FF0000"/>
              </a:solidFill>
              <a:latin typeface="+mn-lt"/>
            </a:endParaRPr>
          </a:p>
          <a:p>
            <a:pPr algn="l" eaLnBrk="1" fontAlgn="auto" hangingPunct="1">
              <a:spcBef>
                <a:spcPts val="0"/>
              </a:spcBef>
              <a:spcAft>
                <a:spcPts val="0"/>
              </a:spcAft>
              <a:defRPr/>
            </a:pPr>
            <a:r>
              <a:rPr lang="en-US" sz="3200" b="1" dirty="0" err="1">
                <a:solidFill>
                  <a:srgbClr val="FF0000"/>
                </a:solidFill>
                <a:latin typeface="+mn-lt"/>
              </a:rPr>
              <a:t>Lứa</a:t>
            </a:r>
            <a:r>
              <a:rPr lang="en-US" sz="3200" b="1" dirty="0">
                <a:solidFill>
                  <a:srgbClr val="FF0000"/>
                </a:solidFill>
                <a:latin typeface="+mn-lt"/>
              </a:rPr>
              <a:t> </a:t>
            </a:r>
            <a:r>
              <a:rPr lang="en-US" sz="3200" b="1" dirty="0" err="1">
                <a:solidFill>
                  <a:srgbClr val="FF0000"/>
                </a:solidFill>
                <a:latin typeface="+mn-lt"/>
              </a:rPr>
              <a:t>tuổi</a:t>
            </a:r>
            <a:r>
              <a:rPr lang="en-US" sz="3200" b="1" dirty="0">
                <a:solidFill>
                  <a:srgbClr val="FF0000"/>
                </a:solidFill>
                <a:latin typeface="+mn-lt"/>
              </a:rPr>
              <a:t>: 4 – 5 </a:t>
            </a:r>
            <a:r>
              <a:rPr lang="en-US" sz="3200" b="1" dirty="0" err="1">
                <a:solidFill>
                  <a:srgbClr val="FF0000"/>
                </a:solidFill>
                <a:latin typeface="+mn-lt"/>
              </a:rPr>
              <a:t>tuổi</a:t>
            </a:r>
            <a:endParaRPr lang="en-US" sz="3200" b="1" dirty="0">
              <a:solidFill>
                <a:srgbClr val="FF0000"/>
              </a:solidFill>
              <a:latin typeface="+mn-lt"/>
            </a:endParaRPr>
          </a:p>
          <a:p>
            <a:pPr algn="l" eaLnBrk="1" fontAlgn="auto" hangingPunct="1">
              <a:spcBef>
                <a:spcPts val="0"/>
              </a:spcBef>
              <a:spcAft>
                <a:spcPts val="0"/>
              </a:spcAft>
              <a:defRPr/>
            </a:pPr>
            <a:r>
              <a:rPr lang="en-US" sz="3200" b="1" dirty="0" err="1">
                <a:solidFill>
                  <a:srgbClr val="FF0000"/>
                </a:solidFill>
              </a:rPr>
              <a:t>Giáo</a:t>
            </a:r>
            <a:r>
              <a:rPr lang="en-US" sz="3200" b="1" dirty="0">
                <a:solidFill>
                  <a:srgbClr val="FF0000"/>
                </a:solidFill>
              </a:rPr>
              <a:t> </a:t>
            </a:r>
            <a:r>
              <a:rPr lang="en-US" sz="3200" b="1" dirty="0" err="1">
                <a:solidFill>
                  <a:srgbClr val="FF0000"/>
                </a:solidFill>
              </a:rPr>
              <a:t>viên</a:t>
            </a:r>
            <a:r>
              <a:rPr lang="en-US" sz="3200" b="1" dirty="0">
                <a:solidFill>
                  <a:srgbClr val="FF0000"/>
                </a:solidFill>
              </a:rPr>
              <a:t>: </a:t>
            </a:r>
            <a:r>
              <a:rPr lang="en-US" sz="3200" b="1" smtClean="0">
                <a:solidFill>
                  <a:srgbClr val="FF0000"/>
                </a:solidFill>
              </a:rPr>
              <a:t>Lê</a:t>
            </a:r>
            <a:r>
              <a:rPr lang="en-US" sz="3200" b="1" smtClean="0">
                <a:solidFill>
                  <a:srgbClr val="FF0000"/>
                </a:solidFill>
              </a:rPr>
              <a:t> </a:t>
            </a:r>
            <a:r>
              <a:rPr lang="en-US" sz="3200" b="1" dirty="0" err="1" smtClean="0">
                <a:solidFill>
                  <a:srgbClr val="FF0000"/>
                </a:solidFill>
              </a:rPr>
              <a:t>Thị</a:t>
            </a:r>
            <a:r>
              <a:rPr lang="en-US" sz="3200" b="1" dirty="0" smtClean="0">
                <a:solidFill>
                  <a:srgbClr val="FF0000"/>
                </a:solidFill>
              </a:rPr>
              <a:t> </a:t>
            </a:r>
            <a:r>
              <a:rPr lang="en-US" sz="3200" b="1" dirty="0" smtClean="0">
                <a:solidFill>
                  <a:srgbClr val="FF0000"/>
                </a:solidFill>
              </a:rPr>
              <a:t>Kim </a:t>
            </a:r>
            <a:r>
              <a:rPr lang="en-US" sz="3200" b="1" dirty="0" err="1" smtClean="0">
                <a:solidFill>
                  <a:srgbClr val="FF0000"/>
                </a:solidFill>
              </a:rPr>
              <a:t>Phượng</a:t>
            </a:r>
            <a:endParaRPr lang="vi-VN" sz="3200" b="1" dirty="0">
              <a:solidFill>
                <a:srgbClr val="FF0000"/>
              </a:solidFill>
            </a:endParaRPr>
          </a:p>
        </p:txBody>
      </p:sp>
      <p:graphicFrame>
        <p:nvGraphicFramePr>
          <p:cNvPr id="4" name="Object 3">
            <a:hlinkClick r:id="" action="ppaction://ole?verb="/>
          </p:cNvPr>
          <p:cNvGraphicFramePr>
            <a:graphicFrameLocks noChangeAspect="1"/>
          </p:cNvGraphicFramePr>
          <p:nvPr/>
        </p:nvGraphicFramePr>
        <p:xfrm>
          <a:off x="5134293" y="1304925"/>
          <a:ext cx="1504950" cy="1533525"/>
        </p:xfrm>
        <a:graphic>
          <a:graphicData uri="http://schemas.openxmlformats.org/presentationml/2006/ole">
            <mc:AlternateContent xmlns:mc="http://schemas.openxmlformats.org/markup-compatibility/2006">
              <mc:Choice xmlns:v="urn:schemas-microsoft-com:vml" Requires="v">
                <p:oleObj spid="_x0000_s1025" name="" r:id="rId2" imgW="1504950" imgH="1533525" progId="Word.Document.12">
                  <p:embed/>
                </p:oleObj>
              </mc:Choice>
              <mc:Fallback>
                <p:oleObj name="" r:id="rId2" imgW="1504950" imgH="1533525" progId="Word.Document.12">
                  <p:embed/>
                  <p:pic>
                    <p:nvPicPr>
                      <p:cNvPr id="0" name="Picture 1024"/>
                      <p:cNvPicPr/>
                      <p:nvPr/>
                    </p:nvPicPr>
                    <p:blipFill>
                      <a:blip r:embed="rId3"/>
                      <a:stretch>
                        <a:fillRect/>
                      </a:stretch>
                    </p:blipFill>
                    <p:spPr>
                      <a:xfrm>
                        <a:off x="5134293" y="1304925"/>
                        <a:ext cx="1504950" cy="153352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0"/>
            <a:ext cx="12191999" cy="6857999"/>
          </a:xfrm>
        </p:spPr>
      </p:pic>
      <p:sp>
        <p:nvSpPr>
          <p:cNvPr id="7" name="TextBox 6"/>
          <p:cNvSpPr txBox="1"/>
          <p:nvPr/>
        </p:nvSpPr>
        <p:spPr>
          <a:xfrm>
            <a:off x="0" y="5657670"/>
            <a:ext cx="12191999" cy="1384995"/>
          </a:xfrm>
          <a:prstGeom prst="rect">
            <a:avLst/>
          </a:prstGeom>
          <a:noFill/>
        </p:spPr>
        <p:txBody>
          <a:bodyPr wrap="square">
            <a:spAutoFit/>
          </a:bodyPr>
          <a:lstStyle/>
          <a:p>
            <a:pPr algn="ctr"/>
            <a:r>
              <a:rPr lang="vi-VN" sz="2800" b="1" i="1">
                <a:solidFill>
                  <a:srgbClr val="000000"/>
                </a:solidFill>
                <a:effectLst/>
                <a:latin typeface="+mj-lt"/>
              </a:rPr>
              <a:t>Và tất cả cùng kêu lên :</a:t>
            </a:r>
            <a:br>
              <a:rPr lang="vi-VN" sz="2800" b="1" i="1">
                <a:latin typeface="+mj-lt"/>
              </a:rPr>
            </a:br>
            <a:r>
              <a:rPr lang="vi-VN" sz="2800" b="1" i="1">
                <a:solidFill>
                  <a:srgbClr val="000000"/>
                </a:solidFill>
                <a:effectLst/>
                <a:latin typeface="+mj-lt"/>
              </a:rPr>
              <a:t>    Mồm không làm gì cả, suốt ngày chỉ ăn và uống ! Mồm nghe vậy buồn lắm nó quyết định không ăn, uống gì nữa và bỏ đi nằm, im lặng.</a:t>
            </a:r>
            <a:endParaRPr lang="vi-VN" sz="2800" b="1" i="1">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2814"/>
            <a:ext cx="12192000" cy="6855186"/>
          </a:xfrm>
        </p:spPr>
      </p:pic>
      <p:sp>
        <p:nvSpPr>
          <p:cNvPr id="7" name="TextBox 6"/>
          <p:cNvSpPr txBox="1"/>
          <p:nvPr/>
        </p:nvSpPr>
        <p:spPr>
          <a:xfrm>
            <a:off x="74428" y="5471027"/>
            <a:ext cx="12117572" cy="1384995"/>
          </a:xfrm>
          <a:prstGeom prst="rect">
            <a:avLst/>
          </a:prstGeom>
          <a:noFill/>
        </p:spPr>
        <p:txBody>
          <a:bodyPr wrap="square">
            <a:spAutoFit/>
          </a:bodyPr>
          <a:lstStyle/>
          <a:p>
            <a:pPr algn="ctr"/>
            <a:r>
              <a:rPr lang="vi-VN" sz="2800" b="1" i="1">
                <a:solidFill>
                  <a:srgbClr val="000000"/>
                </a:solidFill>
                <a:effectLst/>
                <a:latin typeface="+mj-lt"/>
              </a:rPr>
              <a:t>Hết một ngày cả nhà ai cũng mệt và buồn. Mắt nói : Không biết vì sao tôi mệt không muốn nhìn nữa, tai cũng nói : Tôi chẵng muốn nghe, chân uể oải kêu lên : Tôi cũng không chạy được nữa.</a:t>
            </a:r>
            <a:endParaRPr lang="vi-VN" sz="2800" b="1" i="1">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0"/>
            <a:ext cx="12192000" cy="6857999"/>
          </a:xfrm>
        </p:spPr>
      </p:pic>
      <p:sp>
        <p:nvSpPr>
          <p:cNvPr id="7" name="TextBox 6"/>
          <p:cNvSpPr txBox="1"/>
          <p:nvPr/>
        </p:nvSpPr>
        <p:spPr>
          <a:xfrm>
            <a:off x="0" y="4826674"/>
            <a:ext cx="12192000" cy="2246769"/>
          </a:xfrm>
          <a:prstGeom prst="rect">
            <a:avLst/>
          </a:prstGeom>
          <a:noFill/>
        </p:spPr>
        <p:txBody>
          <a:bodyPr wrap="square">
            <a:spAutoFit/>
          </a:bodyPr>
          <a:lstStyle/>
          <a:p>
            <a:r>
              <a:rPr lang="vi-VN" sz="2800" b="1" i="1" dirty="0">
                <a:solidFill>
                  <a:srgbClr val="000000"/>
                </a:solidFill>
                <a:effectLst/>
                <a:latin typeface="+mj-lt"/>
              </a:rPr>
              <a:t>Lúc ấy mọi người mới sực nhớ mồm không ăn, mệt lả, đang nằm ngủ, im lặng. Chúng chợt nhớ đến cuộc cãi vã hôm trước, tất cả cùng nhau đi gọi mồm dậy và mang thức ăn đến :</a:t>
            </a:r>
            <a:br>
              <a:rPr lang="vi-VN" sz="2800" b="1" i="1" dirty="0">
                <a:latin typeface="+mj-lt"/>
              </a:rPr>
            </a:br>
            <a:r>
              <a:rPr lang="vi-VN" sz="2800" b="1" i="1" dirty="0">
                <a:solidFill>
                  <a:srgbClr val="000000"/>
                </a:solidFill>
                <a:effectLst/>
                <a:latin typeface="+mj-lt"/>
              </a:rPr>
              <a:t>      Thôi cậu ăn đi, cậu uống đi. Bọn mình xin lỗi cậu. Bấy giờ mồm mới chịu ăn. </a:t>
            </a:r>
            <a:r>
              <a:rPr lang="vi-VN" sz="2800" b="1" i="1" dirty="0" smtClean="0">
                <a:solidFill>
                  <a:srgbClr val="000000"/>
                </a:solidFill>
                <a:effectLst/>
                <a:latin typeface="+mj-lt"/>
              </a:rPr>
              <a:t>Sau khi </a:t>
            </a:r>
            <a:r>
              <a:rPr lang="vi-VN" sz="2800" b="1" i="1" dirty="0">
                <a:solidFill>
                  <a:srgbClr val="000000"/>
                </a:solidFill>
                <a:effectLst/>
                <a:latin typeface="+mj-lt"/>
              </a:rPr>
              <a:t>mồm ăn uống, tất cả cảm thấy khỏe hẳn lên, tất cả </a:t>
            </a:r>
            <a:r>
              <a:rPr lang="vi-VN" sz="2800" b="1" i="1" dirty="0" smtClean="0">
                <a:solidFill>
                  <a:srgbClr val="000000"/>
                </a:solidFill>
                <a:effectLst/>
                <a:latin typeface="+mj-lt"/>
              </a:rPr>
              <a:t>vui </a:t>
            </a:r>
            <a:r>
              <a:rPr lang="vi-VN" sz="2800" b="1" i="1" dirty="0">
                <a:solidFill>
                  <a:srgbClr val="000000"/>
                </a:solidFill>
                <a:effectLst/>
                <a:latin typeface="+mj-lt"/>
              </a:rPr>
              <a:t>vẻ, cười đùa.</a:t>
            </a:r>
            <a:endParaRPr lang="vi-VN" sz="2800" b="1" i="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0"/>
            <a:ext cx="12192000" cy="6858000"/>
          </a:xfrm>
        </p:spPr>
      </p:pic>
      <p:sp>
        <p:nvSpPr>
          <p:cNvPr id="7" name="TextBox 6"/>
          <p:cNvSpPr txBox="1"/>
          <p:nvPr/>
        </p:nvSpPr>
        <p:spPr>
          <a:xfrm>
            <a:off x="0" y="5934670"/>
            <a:ext cx="12192000" cy="1384995"/>
          </a:xfrm>
          <a:prstGeom prst="rect">
            <a:avLst/>
          </a:prstGeom>
          <a:noFill/>
        </p:spPr>
        <p:txBody>
          <a:bodyPr wrap="square">
            <a:spAutoFit/>
          </a:bodyPr>
          <a:lstStyle/>
          <a:p>
            <a:pPr algn="ctr"/>
            <a:r>
              <a:rPr lang="vi-VN" sz="2800" b="1" i="1">
                <a:solidFill>
                  <a:srgbClr val="000000"/>
                </a:solidFill>
                <a:effectLst/>
                <a:latin typeface="+mj-lt"/>
              </a:rPr>
              <a:t>Từ đó trở đi chúng sống với nhau thân ái và hòa thuận và ai ai cũng </a:t>
            </a:r>
            <a:endParaRPr lang="en-US" sz="2800" b="1" i="1">
              <a:solidFill>
                <a:srgbClr val="000000"/>
              </a:solidFill>
              <a:effectLst/>
              <a:latin typeface="+mj-lt"/>
            </a:endParaRPr>
          </a:p>
          <a:p>
            <a:pPr algn="ctr"/>
            <a:r>
              <a:rPr lang="vi-VN" sz="2800" b="1" i="1">
                <a:solidFill>
                  <a:srgbClr val="000000"/>
                </a:solidFill>
                <a:effectLst/>
                <a:latin typeface="+mj-lt"/>
              </a:rPr>
              <a:t>vui vẻ làm việc.</a:t>
            </a:r>
            <a:br>
              <a:rPr lang="vi-VN" sz="2800" b="1" i="1">
                <a:latin typeface="+mj-lt"/>
              </a:rPr>
            </a:br>
            <a:endParaRPr lang="vi-VN" sz="2800" b="1" i="1">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p:cNvSpPr txBox="1"/>
          <p:nvPr/>
        </p:nvSpPr>
        <p:spPr>
          <a:xfrm>
            <a:off x="-212651" y="2055813"/>
            <a:ext cx="12192000" cy="3416320"/>
          </a:xfrm>
          <a:prstGeom prst="rect">
            <a:avLst/>
          </a:prstGeom>
          <a:noFill/>
        </p:spPr>
        <p:txBody>
          <a:bodyPr wrap="square">
            <a:spAutoFit/>
          </a:bodyPr>
          <a:lstStyle/>
          <a:p>
            <a:pPr algn="ctr"/>
            <a:r>
              <a:rPr lang="en-US" sz="7200" b="1" i="1">
                <a:solidFill>
                  <a:srgbClr val="002060"/>
                </a:solidFill>
                <a:latin typeface="Times New Roman" panose="02020603050405020304" pitchFamily="18" charset="0"/>
                <a:cs typeface="Times New Roman" panose="02020603050405020304" pitchFamily="18" charset="0"/>
              </a:rPr>
              <a:t>Đàm thoại, trích dẫn </a:t>
            </a:r>
            <a:endParaRPr lang="en-US" sz="7200" b="1" i="1">
              <a:solidFill>
                <a:srgbClr val="002060"/>
              </a:solidFill>
              <a:latin typeface="Times New Roman" panose="02020603050405020304" pitchFamily="18" charset="0"/>
              <a:cs typeface="Times New Roman" panose="02020603050405020304" pitchFamily="18" charset="0"/>
            </a:endParaRPr>
          </a:p>
          <a:p>
            <a:pPr algn="ctr"/>
            <a:r>
              <a:rPr lang="en-US" sz="7200" b="1" i="1">
                <a:solidFill>
                  <a:srgbClr val="002060"/>
                </a:solidFill>
                <a:latin typeface="Times New Roman" panose="02020603050405020304" pitchFamily="18" charset="0"/>
                <a:cs typeface="Times New Roman" panose="02020603050405020304" pitchFamily="18" charset="0"/>
              </a:rPr>
              <a:t>câu chuyện</a:t>
            </a:r>
            <a:br>
              <a:rPr lang="vi-VN" sz="7200" b="1" i="1">
                <a:solidFill>
                  <a:srgbClr val="002060"/>
                </a:solidFill>
                <a:latin typeface="+mj-lt"/>
              </a:rPr>
            </a:br>
            <a:endParaRPr lang="vi-VN" sz="7200" b="1" i="1">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p:cNvSpPr txBox="1"/>
          <p:nvPr/>
        </p:nvSpPr>
        <p:spPr>
          <a:xfrm>
            <a:off x="8335926" y="1988288"/>
            <a:ext cx="3423683" cy="1569660"/>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Cô vừa kể cho các con nghe câu chuyện gì?</a:t>
            </a:r>
            <a:endParaRPr lang="en-US" sz="2400" b="1" i="1">
              <a:solidFill>
                <a:srgbClr val="002060"/>
              </a:solidFill>
              <a:latin typeface="Times New Roman" panose="02020603050405020304" pitchFamily="18" charset="0"/>
              <a:cs typeface="Times New Roman" panose="02020603050405020304" pitchFamily="18" charset="0"/>
            </a:endParaRPr>
          </a:p>
          <a:p>
            <a:r>
              <a:rPr lang="en-US" sz="2400" b="1" i="1">
                <a:solidFill>
                  <a:srgbClr val="002060"/>
                </a:solidFill>
                <a:latin typeface="Times New Roman" panose="02020603050405020304" pitchFamily="18" charset="0"/>
                <a:cs typeface="Times New Roman" panose="02020603050405020304" pitchFamily="18" charset="0"/>
              </a:rPr>
              <a:t>Trong câu chuyện nói về các bộ phận nào?</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1540" y="741620"/>
            <a:ext cx="4657725" cy="3057587"/>
          </a:xfrm>
          <a:prstGeom prst="rect">
            <a:avLst/>
          </a:prstGeom>
          <a:ln>
            <a:noFill/>
          </a:ln>
          <a:effectLst>
            <a:softEdge rad="112500"/>
          </a:effectLst>
        </p:spPr>
      </p:pic>
      <p:pic>
        <p:nvPicPr>
          <p:cNvPr id="13" name="Audio 12">
            <a:hlinkClick r:id="" action="ppaction://media"/>
          </p:cNvPr>
          <p:cNvPicPr>
            <a:picLocks noChangeAspect="1"/>
          </p:cNvPicPr>
          <p:nvPr>
            <a:videoFile r:link="rId3"/>
            <p:extLst>
              <p:ext uri="{DAA4B4D4-6D71-4841-9C94-3DE7FCFB9230}">
                <p14:media xmlns:p14="http://schemas.microsoft.com/office/powerpoint/2010/main" r:embed="rId4"/>
              </p:ext>
            </p:extLst>
          </p:nvPr>
        </p:nvPicPr>
        <p:blipFill>
          <a:blip r:embed="rId5" cstate="print"/>
          <a:stretch>
            <a:fillRect/>
          </a:stretch>
        </p:blipFill>
        <p:spPr>
          <a:xfrm>
            <a:off x="11366500" y="6032500"/>
            <a:ext cx="609600" cy="609600"/>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2000" advTm="23334"/>
    </mc:Choice>
    <mc:Fallback>
      <p:transition spd="slow" advTm="233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19" fill="hold" display="0">
                  <p:stCondLst>
                    <p:cond delay="indefinite"/>
                  </p:stCondLst>
                  <p:endCondLst>
                    <p:cond evt="onStopAudio" delay="0">
                      <p:tgtEl>
                        <p:sldTgt/>
                      </p:tgtEl>
                    </p:cond>
                  </p:endCondLst>
                </p:cTn>
                <p:tgtEl>
                  <p:spTgt spid="13"/>
                </p:tgtEl>
              </p:cMediaNode>
            </p:video>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p:cNvSpPr txBox="1"/>
          <p:nvPr/>
        </p:nvSpPr>
        <p:spPr>
          <a:xfrm>
            <a:off x="8335926" y="2604977"/>
            <a:ext cx="3423683" cy="461665"/>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Mắt nói như thế nào?</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6162" y="797493"/>
            <a:ext cx="4507412" cy="2983779"/>
          </a:xfrm>
          <a:prstGeom prst="rect">
            <a:avLst/>
          </a:prstGeom>
          <a:ln>
            <a:noFill/>
          </a:ln>
          <a:effectLst>
            <a:softEdge rad="112500"/>
          </a:effectLst>
        </p:spPr>
      </p:pic>
      <p:pic>
        <p:nvPicPr>
          <p:cNvPr id="4" name="Audio 3">
            <a:hlinkClick r:id="" action="ppaction://media"/>
          </p:cNvPr>
          <p:cNvPicPr>
            <a:picLocks noChangeAspect="1"/>
          </p:cNvPicPr>
          <p:nvPr>
            <a:videoFile r:link="rId3"/>
            <p:extLst>
              <p:ext uri="{DAA4B4D4-6D71-4841-9C94-3DE7FCFB9230}">
                <p14:media xmlns:p14="http://schemas.microsoft.com/office/powerpoint/2010/main" r:embed="rId4"/>
              </p:ext>
            </p:extLst>
          </p:nvPr>
        </p:nvPicPr>
        <p:blipFill>
          <a:blip r:embed="rId5" cstate="print"/>
          <a:stretch>
            <a:fillRect/>
          </a:stretch>
        </p:blipFill>
        <p:spPr>
          <a:xfrm>
            <a:off x="11366500" y="6032500"/>
            <a:ext cx="609600" cy="609600"/>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2000" advTm="8698"/>
    </mc:Choice>
    <mc:Fallback>
      <p:transition spd="slow" advTm="86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19" fill="hold" display="0">
                  <p:stCondLst>
                    <p:cond delay="indefinite"/>
                  </p:stCondLst>
                  <p:endCondLst>
                    <p:cond evt="onStopAudio" delay="0">
                      <p:tgtEl>
                        <p:sldTgt/>
                      </p:tgtEl>
                    </p:cond>
                  </p:endCondLst>
                </p:cTn>
                <p:tgtEl>
                  <p:spTgt spid="4"/>
                </p:tgtEl>
              </p:cMediaNode>
            </p:video>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p:cNvSpPr txBox="1"/>
          <p:nvPr/>
        </p:nvSpPr>
        <p:spPr>
          <a:xfrm>
            <a:off x="8768317" y="2615609"/>
            <a:ext cx="3423683" cy="461665"/>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Tai đã nói gì?</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418" y="821062"/>
            <a:ext cx="4586419" cy="2996285"/>
          </a:xfrm>
          <a:prstGeom prst="rect">
            <a:avLst/>
          </a:prstGeom>
          <a:ln>
            <a:noFill/>
          </a:ln>
          <a:effectLst>
            <a:softEdge rad="112500"/>
          </a:effectLst>
        </p:spPr>
      </p:pic>
      <p:pic>
        <p:nvPicPr>
          <p:cNvPr id="4" name="Audio 3">
            <a:hlinkClick r:id="" action="ppaction://media"/>
          </p:cNvPr>
          <p:cNvPicPr>
            <a:picLocks noChangeAspect="1"/>
          </p:cNvPicPr>
          <p:nvPr>
            <a:videoFile r:link="rId3"/>
            <p:extLst>
              <p:ext uri="{DAA4B4D4-6D71-4841-9C94-3DE7FCFB9230}">
                <p14:media xmlns:p14="http://schemas.microsoft.com/office/powerpoint/2010/main" r:embed="rId4"/>
              </p:ext>
            </p:extLst>
          </p:nvPr>
        </p:nvPicPr>
        <p:blipFill>
          <a:blip r:embed="rId5" cstate="print"/>
          <a:stretch>
            <a:fillRect/>
          </a:stretch>
        </p:blipFill>
        <p:spPr>
          <a:xfrm>
            <a:off x="11366500" y="6032500"/>
            <a:ext cx="609600" cy="609600"/>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2000" advTm="9065"/>
    </mc:Choice>
    <mc:Fallback>
      <p:transition spd="slow" advTm="90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19" fill="hold" display="0">
                  <p:stCondLst>
                    <p:cond delay="indefinite"/>
                  </p:stCondLst>
                  <p:endCondLst>
                    <p:cond evt="onStopAudio" delay="0">
                      <p:tgtEl>
                        <p:sldTgt/>
                      </p:tgtEl>
                    </p:cond>
                  </p:endCondLst>
                </p:cTn>
                <p:tgtEl>
                  <p:spTgt spid="4"/>
                </p:tgtEl>
              </p:cMediaNode>
            </p:video>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p:cNvSpPr txBox="1"/>
          <p:nvPr/>
        </p:nvSpPr>
        <p:spPr>
          <a:xfrm>
            <a:off x="8435053" y="2615609"/>
            <a:ext cx="3423683" cy="461665"/>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Mũi nói như thế nào?</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897" y="804221"/>
            <a:ext cx="4323247" cy="2976241"/>
          </a:xfrm>
          <a:prstGeom prst="rect">
            <a:avLst/>
          </a:prstGeom>
          <a:ln>
            <a:noFill/>
          </a:ln>
          <a:effectLst>
            <a:softEdge rad="112500"/>
          </a:effectLst>
        </p:spPr>
      </p:pic>
      <p:pic>
        <p:nvPicPr>
          <p:cNvPr id="4" name="Audio 3">
            <a:hlinkClick r:id="" action="ppaction://media"/>
          </p:cNvPr>
          <p:cNvPicPr>
            <a:picLocks noChangeAspect="1"/>
          </p:cNvPicPr>
          <p:nvPr>
            <a:videoFile r:link="rId3"/>
            <p:extLst>
              <p:ext uri="{DAA4B4D4-6D71-4841-9C94-3DE7FCFB9230}">
                <p14:media xmlns:p14="http://schemas.microsoft.com/office/powerpoint/2010/main" r:embed="rId4"/>
              </p:ext>
            </p:extLst>
          </p:nvPr>
        </p:nvPicPr>
        <p:blipFill>
          <a:blip r:embed="rId5" cstate="print"/>
          <a:stretch>
            <a:fillRect/>
          </a:stretch>
        </p:blipFill>
        <p:spPr>
          <a:xfrm>
            <a:off x="11366500" y="6032500"/>
            <a:ext cx="609600" cy="609600"/>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2000" advTm="10547"/>
    </mc:Choice>
    <mc:Fallback>
      <p:transition spd="slow" advTm="105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19" fill="hold" display="0">
                  <p:stCondLst>
                    <p:cond delay="indefinite"/>
                  </p:stCondLst>
                  <p:endCondLst>
                    <p:cond evt="onStopAudio" delay="0">
                      <p:tgtEl>
                        <p:sldTgt/>
                      </p:tgtEl>
                    </p:cond>
                  </p:endCondLst>
                </p:cTn>
                <p:tgtEl>
                  <p:spTgt spid="4"/>
                </p:tgtEl>
              </p:cMediaNode>
            </p:video>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p:cNvSpPr txBox="1"/>
          <p:nvPr/>
        </p:nvSpPr>
        <p:spPr>
          <a:xfrm>
            <a:off x="8899451" y="2615609"/>
            <a:ext cx="3423683" cy="461665"/>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Tay nói gì?</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175" y="792392"/>
            <a:ext cx="4950477" cy="3049156"/>
          </a:xfrm>
          <a:prstGeom prst="rect">
            <a:avLst/>
          </a:prstGeom>
          <a:ln>
            <a:noFill/>
          </a:ln>
          <a:effectLst>
            <a:softEdge rad="112500"/>
          </a:effectLst>
        </p:spPr>
      </p:pic>
      <p:pic>
        <p:nvPicPr>
          <p:cNvPr id="4" name="Audio 3">
            <a:hlinkClick r:id="" action="ppaction://media"/>
          </p:cNvPr>
          <p:cNvPicPr>
            <a:picLocks noChangeAspect="1"/>
          </p:cNvPicPr>
          <p:nvPr>
            <a:videoFile r:link="rId3"/>
            <p:extLst>
              <p:ext uri="{DAA4B4D4-6D71-4841-9C94-3DE7FCFB9230}">
                <p14:media xmlns:p14="http://schemas.microsoft.com/office/powerpoint/2010/main" r:embed="rId4"/>
              </p:ext>
            </p:extLst>
          </p:nvPr>
        </p:nvPicPr>
        <p:blipFill>
          <a:blip r:embed="rId5" cstate="print"/>
          <a:stretch>
            <a:fillRect/>
          </a:stretch>
        </p:blipFill>
        <p:spPr>
          <a:xfrm>
            <a:off x="11366500" y="6032500"/>
            <a:ext cx="609600" cy="609600"/>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2000" advTm="9597"/>
    </mc:Choice>
    <mc:Fallback>
      <p:transition spd="slow" advTm="95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19" fill="hold" display="0">
                  <p:stCondLst>
                    <p:cond delay="indefinite"/>
                  </p:stCondLst>
                  <p:endCondLst>
                    <p:cond evt="onStopAudio" delay="0">
                      <p:tgtEl>
                        <p:sldTgt/>
                      </p:tgtEl>
                    </p:cond>
                  </p:endCondLst>
                </p:cTn>
                <p:tgtEl>
                  <p:spTgt spid="4"/>
                </p:tgtEl>
              </p:cMediaNode>
            </p:video>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9" name="Content Placeholder 8"/>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0"/>
            <a:ext cx="12192000" cy="6876810"/>
          </a:xfrm>
        </p:spPr>
      </p:pic>
      <p:sp>
        <p:nvSpPr>
          <p:cNvPr id="10" name="TextBox 9"/>
          <p:cNvSpPr txBox="1"/>
          <p:nvPr/>
        </p:nvSpPr>
        <p:spPr>
          <a:xfrm>
            <a:off x="838200" y="744279"/>
            <a:ext cx="10515600" cy="5262979"/>
          </a:xfrm>
          <a:prstGeom prst="rect">
            <a:avLst/>
          </a:prstGeom>
          <a:noFill/>
        </p:spPr>
        <p:txBody>
          <a:bodyPr wrap="square" rtlCol="0">
            <a:spAutoFit/>
          </a:bodyPr>
          <a:lstStyle/>
          <a:p>
            <a:pPr algn="ctr"/>
            <a:r>
              <a:rPr lang="en-US" sz="4800" b="1">
                <a:solidFill>
                  <a:srgbClr val="0070C0"/>
                </a:solidFill>
                <a:latin typeface="Times New Roman" panose="02020603050405020304" pitchFamily="18" charset="0"/>
                <a:cs typeface="Times New Roman" panose="02020603050405020304" pitchFamily="18" charset="0"/>
              </a:rPr>
              <a:t>Câu đố: </a:t>
            </a:r>
            <a:endParaRPr lang="en-US" sz="4800" b="1">
              <a:solidFill>
                <a:srgbClr val="0070C0"/>
              </a:solidFill>
              <a:latin typeface="Times New Roman" panose="02020603050405020304" pitchFamily="18" charset="0"/>
              <a:cs typeface="Times New Roman" panose="02020603050405020304" pitchFamily="18" charset="0"/>
            </a:endParaRPr>
          </a:p>
          <a:p>
            <a:pPr algn="ctr"/>
            <a:r>
              <a:rPr lang="en-US" sz="4800" b="1" i="1">
                <a:solidFill>
                  <a:srgbClr val="FF0000"/>
                </a:solidFill>
                <a:latin typeface="Times New Roman" panose="02020603050405020304" pitchFamily="18" charset="0"/>
                <a:cs typeface="Times New Roman" panose="02020603050405020304" pitchFamily="18" charset="0"/>
              </a:rPr>
              <a:t>Nằm ở hai bên</a:t>
            </a:r>
            <a:endParaRPr lang="en-US" sz="4800" b="1" i="1">
              <a:solidFill>
                <a:srgbClr val="FF0000"/>
              </a:solidFill>
              <a:latin typeface="Times New Roman" panose="02020603050405020304" pitchFamily="18" charset="0"/>
              <a:cs typeface="Times New Roman" panose="02020603050405020304" pitchFamily="18" charset="0"/>
            </a:endParaRPr>
          </a:p>
          <a:p>
            <a:pPr algn="ctr"/>
            <a:r>
              <a:rPr lang="en-US" sz="4800" b="1" i="1">
                <a:solidFill>
                  <a:srgbClr val="FF0000"/>
                </a:solidFill>
                <a:latin typeface="Times New Roman" panose="02020603050405020304" pitchFamily="18" charset="0"/>
                <a:cs typeface="Times New Roman" panose="02020603050405020304" pitchFamily="18" charset="0"/>
              </a:rPr>
              <a:t>Tóc ít thì thấy</a:t>
            </a:r>
            <a:endParaRPr lang="en-US" sz="4800" b="1" i="1">
              <a:solidFill>
                <a:srgbClr val="FF0000"/>
              </a:solidFill>
              <a:latin typeface="Times New Roman" panose="02020603050405020304" pitchFamily="18" charset="0"/>
              <a:cs typeface="Times New Roman" panose="02020603050405020304" pitchFamily="18" charset="0"/>
            </a:endParaRPr>
          </a:p>
          <a:p>
            <a:pPr algn="ctr"/>
            <a:r>
              <a:rPr lang="en-US" sz="4800" b="1" i="1">
                <a:solidFill>
                  <a:srgbClr val="FF0000"/>
                </a:solidFill>
                <a:latin typeface="Times New Roman" panose="02020603050405020304" pitchFamily="18" charset="0"/>
                <a:cs typeface="Times New Roman" panose="02020603050405020304" pitchFamily="18" charset="0"/>
              </a:rPr>
              <a:t>Tóc nhiều thì che</a:t>
            </a:r>
            <a:endParaRPr lang="en-US" sz="4800" b="1" i="1">
              <a:solidFill>
                <a:srgbClr val="FF0000"/>
              </a:solidFill>
              <a:latin typeface="Times New Roman" panose="02020603050405020304" pitchFamily="18" charset="0"/>
              <a:cs typeface="Times New Roman" panose="02020603050405020304" pitchFamily="18" charset="0"/>
            </a:endParaRPr>
          </a:p>
          <a:p>
            <a:pPr algn="ctr"/>
            <a:r>
              <a:rPr lang="en-US" sz="4800" b="1" i="1">
                <a:solidFill>
                  <a:srgbClr val="FF0000"/>
                </a:solidFill>
                <a:latin typeface="Times New Roman" panose="02020603050405020304" pitchFamily="18" charset="0"/>
                <a:cs typeface="Times New Roman" panose="02020603050405020304" pitchFamily="18" charset="0"/>
              </a:rPr>
              <a:t>Ai giận ai chê</a:t>
            </a:r>
            <a:endParaRPr lang="en-US" sz="4800" b="1" i="1">
              <a:solidFill>
                <a:srgbClr val="FF0000"/>
              </a:solidFill>
              <a:latin typeface="Times New Roman" panose="02020603050405020304" pitchFamily="18" charset="0"/>
              <a:cs typeface="Times New Roman" panose="02020603050405020304" pitchFamily="18" charset="0"/>
            </a:endParaRPr>
          </a:p>
          <a:p>
            <a:pPr algn="ctr"/>
            <a:r>
              <a:rPr lang="en-US" sz="4800" b="1" i="1">
                <a:solidFill>
                  <a:srgbClr val="FF0000"/>
                </a:solidFill>
                <a:latin typeface="Times New Roman" panose="02020603050405020304" pitchFamily="18" charset="0"/>
                <a:cs typeface="Times New Roman" panose="02020603050405020304" pitchFamily="18" charset="0"/>
              </a:rPr>
              <a:t>Tớ đều nghe thấy</a:t>
            </a:r>
            <a:endParaRPr lang="en-US" sz="4800" b="1" i="1">
              <a:solidFill>
                <a:srgbClr val="FF0000"/>
              </a:solidFill>
              <a:latin typeface="Times New Roman" panose="02020603050405020304" pitchFamily="18" charset="0"/>
              <a:cs typeface="Times New Roman" panose="02020603050405020304" pitchFamily="18" charset="0"/>
            </a:endParaRPr>
          </a:p>
          <a:p>
            <a:pPr algn="ctr"/>
            <a:r>
              <a:rPr lang="en-US" sz="4800" b="1" i="1">
                <a:solidFill>
                  <a:srgbClr val="FF0000"/>
                </a:solidFill>
                <a:latin typeface="Times New Roman" panose="02020603050405020304" pitchFamily="18" charset="0"/>
                <a:cs typeface="Times New Roman" panose="02020603050405020304" pitchFamily="18" charset="0"/>
              </a:rPr>
              <a:t>               Là cái gì?</a:t>
            </a:r>
            <a:endParaRPr lang="vi-VN" sz="4800" b="1" i="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
                                            <p:txEl>
                                              <p:pRg st="0" end="0"/>
                                            </p:txEl>
                                          </p:spTgt>
                                        </p:tgtEl>
                                        <p:attrNameLst>
                                          <p:attrName>r</p:attrName>
                                        </p:attrNameLst>
                                      </p:cBhvr>
                                    </p:animRot>
                                    <p:animRot by="-240000">
                                      <p:cBhvr>
                                        <p:cTn id="7" dur="200" fill="hold">
                                          <p:stCondLst>
                                            <p:cond delay="200"/>
                                          </p:stCondLst>
                                        </p:cTn>
                                        <p:tgtEl>
                                          <p:spTgt spid="10">
                                            <p:txEl>
                                              <p:pRg st="0" end="0"/>
                                            </p:txEl>
                                          </p:spTgt>
                                        </p:tgtEl>
                                        <p:attrNameLst>
                                          <p:attrName>r</p:attrName>
                                        </p:attrNameLst>
                                      </p:cBhvr>
                                    </p:animRot>
                                    <p:animRot by="240000">
                                      <p:cBhvr>
                                        <p:cTn id="8" dur="200" fill="hold">
                                          <p:stCondLst>
                                            <p:cond delay="400"/>
                                          </p:stCondLst>
                                        </p:cTn>
                                        <p:tgtEl>
                                          <p:spTgt spid="10">
                                            <p:txEl>
                                              <p:pRg st="0" end="0"/>
                                            </p:txEl>
                                          </p:spTgt>
                                        </p:tgtEl>
                                        <p:attrNameLst>
                                          <p:attrName>r</p:attrName>
                                        </p:attrNameLst>
                                      </p:cBhvr>
                                    </p:animRot>
                                    <p:animRot by="-240000">
                                      <p:cBhvr>
                                        <p:cTn id="9" dur="200" fill="hold">
                                          <p:stCondLst>
                                            <p:cond delay="600"/>
                                          </p:stCondLst>
                                        </p:cTn>
                                        <p:tgtEl>
                                          <p:spTgt spid="10">
                                            <p:txEl>
                                              <p:pRg st="0" end="0"/>
                                            </p:txEl>
                                          </p:spTgt>
                                        </p:tgtEl>
                                        <p:attrNameLst>
                                          <p:attrName>r</p:attrName>
                                        </p:attrNameLst>
                                      </p:cBhvr>
                                    </p:animRot>
                                    <p:animRot by="120000">
                                      <p:cBhvr>
                                        <p:cTn id="10" dur="200" fill="hold">
                                          <p:stCondLst>
                                            <p:cond delay="800"/>
                                          </p:stCondLst>
                                        </p:cTn>
                                        <p:tgtEl>
                                          <p:spTgt spid="10">
                                            <p:txEl>
                                              <p:pRg st="0" end="0"/>
                                            </p:txEl>
                                          </p:spTgt>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0">
                                            <p:txEl>
                                              <p:pRg st="1" end="1"/>
                                            </p:txEl>
                                          </p:spTgt>
                                        </p:tgtEl>
                                        <p:attrNameLst>
                                          <p:attrName>r</p:attrName>
                                        </p:attrNameLst>
                                      </p:cBhvr>
                                    </p:animRot>
                                    <p:animRot by="-240000">
                                      <p:cBhvr>
                                        <p:cTn id="13" dur="200" fill="hold">
                                          <p:stCondLst>
                                            <p:cond delay="200"/>
                                          </p:stCondLst>
                                        </p:cTn>
                                        <p:tgtEl>
                                          <p:spTgt spid="10">
                                            <p:txEl>
                                              <p:pRg st="1" end="1"/>
                                            </p:txEl>
                                          </p:spTgt>
                                        </p:tgtEl>
                                        <p:attrNameLst>
                                          <p:attrName>r</p:attrName>
                                        </p:attrNameLst>
                                      </p:cBhvr>
                                    </p:animRot>
                                    <p:animRot by="240000">
                                      <p:cBhvr>
                                        <p:cTn id="14" dur="200" fill="hold">
                                          <p:stCondLst>
                                            <p:cond delay="400"/>
                                          </p:stCondLst>
                                        </p:cTn>
                                        <p:tgtEl>
                                          <p:spTgt spid="10">
                                            <p:txEl>
                                              <p:pRg st="1" end="1"/>
                                            </p:txEl>
                                          </p:spTgt>
                                        </p:tgtEl>
                                        <p:attrNameLst>
                                          <p:attrName>r</p:attrName>
                                        </p:attrNameLst>
                                      </p:cBhvr>
                                    </p:animRot>
                                    <p:animRot by="-240000">
                                      <p:cBhvr>
                                        <p:cTn id="15" dur="200" fill="hold">
                                          <p:stCondLst>
                                            <p:cond delay="600"/>
                                          </p:stCondLst>
                                        </p:cTn>
                                        <p:tgtEl>
                                          <p:spTgt spid="10">
                                            <p:txEl>
                                              <p:pRg st="1" end="1"/>
                                            </p:txEl>
                                          </p:spTgt>
                                        </p:tgtEl>
                                        <p:attrNameLst>
                                          <p:attrName>r</p:attrName>
                                        </p:attrNameLst>
                                      </p:cBhvr>
                                    </p:animRot>
                                    <p:animRot by="120000">
                                      <p:cBhvr>
                                        <p:cTn id="16" dur="200" fill="hold">
                                          <p:stCondLst>
                                            <p:cond delay="800"/>
                                          </p:stCondLst>
                                        </p:cTn>
                                        <p:tgtEl>
                                          <p:spTgt spid="10">
                                            <p:txEl>
                                              <p:pRg st="1" end="1"/>
                                            </p:txEl>
                                          </p:spTgt>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10">
                                            <p:txEl>
                                              <p:pRg st="2" end="2"/>
                                            </p:txEl>
                                          </p:spTgt>
                                        </p:tgtEl>
                                        <p:attrNameLst>
                                          <p:attrName>r</p:attrName>
                                        </p:attrNameLst>
                                      </p:cBhvr>
                                    </p:animRot>
                                    <p:animRot by="-240000">
                                      <p:cBhvr>
                                        <p:cTn id="19" dur="200" fill="hold">
                                          <p:stCondLst>
                                            <p:cond delay="200"/>
                                          </p:stCondLst>
                                        </p:cTn>
                                        <p:tgtEl>
                                          <p:spTgt spid="10">
                                            <p:txEl>
                                              <p:pRg st="2" end="2"/>
                                            </p:txEl>
                                          </p:spTgt>
                                        </p:tgtEl>
                                        <p:attrNameLst>
                                          <p:attrName>r</p:attrName>
                                        </p:attrNameLst>
                                      </p:cBhvr>
                                    </p:animRot>
                                    <p:animRot by="240000">
                                      <p:cBhvr>
                                        <p:cTn id="20" dur="200" fill="hold">
                                          <p:stCondLst>
                                            <p:cond delay="400"/>
                                          </p:stCondLst>
                                        </p:cTn>
                                        <p:tgtEl>
                                          <p:spTgt spid="10">
                                            <p:txEl>
                                              <p:pRg st="2" end="2"/>
                                            </p:txEl>
                                          </p:spTgt>
                                        </p:tgtEl>
                                        <p:attrNameLst>
                                          <p:attrName>r</p:attrName>
                                        </p:attrNameLst>
                                      </p:cBhvr>
                                    </p:animRot>
                                    <p:animRot by="-240000">
                                      <p:cBhvr>
                                        <p:cTn id="21" dur="200" fill="hold">
                                          <p:stCondLst>
                                            <p:cond delay="600"/>
                                          </p:stCondLst>
                                        </p:cTn>
                                        <p:tgtEl>
                                          <p:spTgt spid="10">
                                            <p:txEl>
                                              <p:pRg st="2" end="2"/>
                                            </p:txEl>
                                          </p:spTgt>
                                        </p:tgtEl>
                                        <p:attrNameLst>
                                          <p:attrName>r</p:attrName>
                                        </p:attrNameLst>
                                      </p:cBhvr>
                                    </p:animRot>
                                    <p:animRot by="120000">
                                      <p:cBhvr>
                                        <p:cTn id="22" dur="200" fill="hold">
                                          <p:stCondLst>
                                            <p:cond delay="800"/>
                                          </p:stCondLst>
                                        </p:cTn>
                                        <p:tgtEl>
                                          <p:spTgt spid="10">
                                            <p:txEl>
                                              <p:pRg st="2" end="2"/>
                                            </p:txEl>
                                          </p:spTgt>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10">
                                            <p:txEl>
                                              <p:pRg st="3" end="3"/>
                                            </p:txEl>
                                          </p:spTgt>
                                        </p:tgtEl>
                                        <p:attrNameLst>
                                          <p:attrName>r</p:attrName>
                                        </p:attrNameLst>
                                      </p:cBhvr>
                                    </p:animRot>
                                    <p:animRot by="-240000">
                                      <p:cBhvr>
                                        <p:cTn id="25" dur="200" fill="hold">
                                          <p:stCondLst>
                                            <p:cond delay="200"/>
                                          </p:stCondLst>
                                        </p:cTn>
                                        <p:tgtEl>
                                          <p:spTgt spid="10">
                                            <p:txEl>
                                              <p:pRg st="3" end="3"/>
                                            </p:txEl>
                                          </p:spTgt>
                                        </p:tgtEl>
                                        <p:attrNameLst>
                                          <p:attrName>r</p:attrName>
                                        </p:attrNameLst>
                                      </p:cBhvr>
                                    </p:animRot>
                                    <p:animRot by="240000">
                                      <p:cBhvr>
                                        <p:cTn id="26" dur="200" fill="hold">
                                          <p:stCondLst>
                                            <p:cond delay="400"/>
                                          </p:stCondLst>
                                        </p:cTn>
                                        <p:tgtEl>
                                          <p:spTgt spid="10">
                                            <p:txEl>
                                              <p:pRg st="3" end="3"/>
                                            </p:txEl>
                                          </p:spTgt>
                                        </p:tgtEl>
                                        <p:attrNameLst>
                                          <p:attrName>r</p:attrName>
                                        </p:attrNameLst>
                                      </p:cBhvr>
                                    </p:animRot>
                                    <p:animRot by="-240000">
                                      <p:cBhvr>
                                        <p:cTn id="27" dur="200" fill="hold">
                                          <p:stCondLst>
                                            <p:cond delay="600"/>
                                          </p:stCondLst>
                                        </p:cTn>
                                        <p:tgtEl>
                                          <p:spTgt spid="10">
                                            <p:txEl>
                                              <p:pRg st="3" end="3"/>
                                            </p:txEl>
                                          </p:spTgt>
                                        </p:tgtEl>
                                        <p:attrNameLst>
                                          <p:attrName>r</p:attrName>
                                        </p:attrNameLst>
                                      </p:cBhvr>
                                    </p:animRot>
                                    <p:animRot by="120000">
                                      <p:cBhvr>
                                        <p:cTn id="28" dur="200" fill="hold">
                                          <p:stCondLst>
                                            <p:cond delay="800"/>
                                          </p:stCondLst>
                                        </p:cTn>
                                        <p:tgtEl>
                                          <p:spTgt spid="10">
                                            <p:txEl>
                                              <p:pRg st="3" end="3"/>
                                            </p:txEl>
                                          </p:spTgt>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10">
                                            <p:txEl>
                                              <p:pRg st="4" end="4"/>
                                            </p:txEl>
                                          </p:spTgt>
                                        </p:tgtEl>
                                        <p:attrNameLst>
                                          <p:attrName>r</p:attrName>
                                        </p:attrNameLst>
                                      </p:cBhvr>
                                    </p:animRot>
                                    <p:animRot by="-240000">
                                      <p:cBhvr>
                                        <p:cTn id="31" dur="200" fill="hold">
                                          <p:stCondLst>
                                            <p:cond delay="200"/>
                                          </p:stCondLst>
                                        </p:cTn>
                                        <p:tgtEl>
                                          <p:spTgt spid="10">
                                            <p:txEl>
                                              <p:pRg st="4" end="4"/>
                                            </p:txEl>
                                          </p:spTgt>
                                        </p:tgtEl>
                                        <p:attrNameLst>
                                          <p:attrName>r</p:attrName>
                                        </p:attrNameLst>
                                      </p:cBhvr>
                                    </p:animRot>
                                    <p:animRot by="240000">
                                      <p:cBhvr>
                                        <p:cTn id="32" dur="200" fill="hold">
                                          <p:stCondLst>
                                            <p:cond delay="400"/>
                                          </p:stCondLst>
                                        </p:cTn>
                                        <p:tgtEl>
                                          <p:spTgt spid="10">
                                            <p:txEl>
                                              <p:pRg st="4" end="4"/>
                                            </p:txEl>
                                          </p:spTgt>
                                        </p:tgtEl>
                                        <p:attrNameLst>
                                          <p:attrName>r</p:attrName>
                                        </p:attrNameLst>
                                      </p:cBhvr>
                                    </p:animRot>
                                    <p:animRot by="-240000">
                                      <p:cBhvr>
                                        <p:cTn id="33" dur="200" fill="hold">
                                          <p:stCondLst>
                                            <p:cond delay="600"/>
                                          </p:stCondLst>
                                        </p:cTn>
                                        <p:tgtEl>
                                          <p:spTgt spid="10">
                                            <p:txEl>
                                              <p:pRg st="4" end="4"/>
                                            </p:txEl>
                                          </p:spTgt>
                                        </p:tgtEl>
                                        <p:attrNameLst>
                                          <p:attrName>r</p:attrName>
                                        </p:attrNameLst>
                                      </p:cBhvr>
                                    </p:animRot>
                                    <p:animRot by="120000">
                                      <p:cBhvr>
                                        <p:cTn id="34" dur="200" fill="hold">
                                          <p:stCondLst>
                                            <p:cond delay="800"/>
                                          </p:stCondLst>
                                        </p:cTn>
                                        <p:tgtEl>
                                          <p:spTgt spid="10">
                                            <p:txEl>
                                              <p:pRg st="4" end="4"/>
                                            </p:txEl>
                                          </p:spTgt>
                                        </p:tgtEl>
                                        <p:attrNameLst>
                                          <p:attrName>r</p:attrName>
                                        </p:attrNameLst>
                                      </p:cBhvr>
                                    </p:animRot>
                                  </p:childTnLst>
                                </p:cTn>
                              </p:par>
                              <p:par>
                                <p:cTn id="35" presetID="32" presetClass="emph" presetSubtype="0" fill="hold" nodeType="withEffect">
                                  <p:stCondLst>
                                    <p:cond delay="0"/>
                                  </p:stCondLst>
                                  <p:childTnLst>
                                    <p:animRot by="120000">
                                      <p:cBhvr>
                                        <p:cTn id="36" dur="100" fill="hold">
                                          <p:stCondLst>
                                            <p:cond delay="0"/>
                                          </p:stCondLst>
                                        </p:cTn>
                                        <p:tgtEl>
                                          <p:spTgt spid="10">
                                            <p:txEl>
                                              <p:pRg st="5" end="5"/>
                                            </p:txEl>
                                          </p:spTgt>
                                        </p:tgtEl>
                                        <p:attrNameLst>
                                          <p:attrName>r</p:attrName>
                                        </p:attrNameLst>
                                      </p:cBhvr>
                                    </p:animRot>
                                    <p:animRot by="-240000">
                                      <p:cBhvr>
                                        <p:cTn id="37" dur="200" fill="hold">
                                          <p:stCondLst>
                                            <p:cond delay="200"/>
                                          </p:stCondLst>
                                        </p:cTn>
                                        <p:tgtEl>
                                          <p:spTgt spid="10">
                                            <p:txEl>
                                              <p:pRg st="5" end="5"/>
                                            </p:txEl>
                                          </p:spTgt>
                                        </p:tgtEl>
                                        <p:attrNameLst>
                                          <p:attrName>r</p:attrName>
                                        </p:attrNameLst>
                                      </p:cBhvr>
                                    </p:animRot>
                                    <p:animRot by="240000">
                                      <p:cBhvr>
                                        <p:cTn id="38" dur="200" fill="hold">
                                          <p:stCondLst>
                                            <p:cond delay="400"/>
                                          </p:stCondLst>
                                        </p:cTn>
                                        <p:tgtEl>
                                          <p:spTgt spid="10">
                                            <p:txEl>
                                              <p:pRg st="5" end="5"/>
                                            </p:txEl>
                                          </p:spTgt>
                                        </p:tgtEl>
                                        <p:attrNameLst>
                                          <p:attrName>r</p:attrName>
                                        </p:attrNameLst>
                                      </p:cBhvr>
                                    </p:animRot>
                                    <p:animRot by="-240000">
                                      <p:cBhvr>
                                        <p:cTn id="39" dur="200" fill="hold">
                                          <p:stCondLst>
                                            <p:cond delay="600"/>
                                          </p:stCondLst>
                                        </p:cTn>
                                        <p:tgtEl>
                                          <p:spTgt spid="10">
                                            <p:txEl>
                                              <p:pRg st="5" end="5"/>
                                            </p:txEl>
                                          </p:spTgt>
                                        </p:tgtEl>
                                        <p:attrNameLst>
                                          <p:attrName>r</p:attrName>
                                        </p:attrNameLst>
                                      </p:cBhvr>
                                    </p:animRot>
                                    <p:animRot by="120000">
                                      <p:cBhvr>
                                        <p:cTn id="40" dur="200" fill="hold">
                                          <p:stCondLst>
                                            <p:cond delay="800"/>
                                          </p:stCondLst>
                                        </p:cTn>
                                        <p:tgtEl>
                                          <p:spTgt spid="10">
                                            <p:txEl>
                                              <p:pRg st="5" end="5"/>
                                            </p:txEl>
                                          </p:spTgt>
                                        </p:tgtEl>
                                        <p:attrNameLst>
                                          <p:attrName>r</p:attrName>
                                        </p:attrNameLst>
                                      </p:cBhvr>
                                    </p:animRot>
                                  </p:childTnLst>
                                </p:cTn>
                              </p:par>
                              <p:par>
                                <p:cTn id="41" presetID="32" presetClass="emph" presetSubtype="0" fill="hold" nodeType="withEffect">
                                  <p:stCondLst>
                                    <p:cond delay="0"/>
                                  </p:stCondLst>
                                  <p:childTnLst>
                                    <p:animRot by="120000">
                                      <p:cBhvr>
                                        <p:cTn id="42" dur="100" fill="hold">
                                          <p:stCondLst>
                                            <p:cond delay="0"/>
                                          </p:stCondLst>
                                        </p:cTn>
                                        <p:tgtEl>
                                          <p:spTgt spid="10">
                                            <p:txEl>
                                              <p:pRg st="6" end="6"/>
                                            </p:txEl>
                                          </p:spTgt>
                                        </p:tgtEl>
                                        <p:attrNameLst>
                                          <p:attrName>r</p:attrName>
                                        </p:attrNameLst>
                                      </p:cBhvr>
                                    </p:animRot>
                                    <p:animRot by="-240000">
                                      <p:cBhvr>
                                        <p:cTn id="43" dur="200" fill="hold">
                                          <p:stCondLst>
                                            <p:cond delay="200"/>
                                          </p:stCondLst>
                                        </p:cTn>
                                        <p:tgtEl>
                                          <p:spTgt spid="10">
                                            <p:txEl>
                                              <p:pRg st="6" end="6"/>
                                            </p:txEl>
                                          </p:spTgt>
                                        </p:tgtEl>
                                        <p:attrNameLst>
                                          <p:attrName>r</p:attrName>
                                        </p:attrNameLst>
                                      </p:cBhvr>
                                    </p:animRot>
                                    <p:animRot by="240000">
                                      <p:cBhvr>
                                        <p:cTn id="44" dur="200" fill="hold">
                                          <p:stCondLst>
                                            <p:cond delay="400"/>
                                          </p:stCondLst>
                                        </p:cTn>
                                        <p:tgtEl>
                                          <p:spTgt spid="10">
                                            <p:txEl>
                                              <p:pRg st="6" end="6"/>
                                            </p:txEl>
                                          </p:spTgt>
                                        </p:tgtEl>
                                        <p:attrNameLst>
                                          <p:attrName>r</p:attrName>
                                        </p:attrNameLst>
                                      </p:cBhvr>
                                    </p:animRot>
                                    <p:animRot by="-240000">
                                      <p:cBhvr>
                                        <p:cTn id="45" dur="200" fill="hold">
                                          <p:stCondLst>
                                            <p:cond delay="600"/>
                                          </p:stCondLst>
                                        </p:cTn>
                                        <p:tgtEl>
                                          <p:spTgt spid="10">
                                            <p:txEl>
                                              <p:pRg st="6" end="6"/>
                                            </p:txEl>
                                          </p:spTgt>
                                        </p:tgtEl>
                                        <p:attrNameLst>
                                          <p:attrName>r</p:attrName>
                                        </p:attrNameLst>
                                      </p:cBhvr>
                                    </p:animRot>
                                    <p:animRot by="120000">
                                      <p:cBhvr>
                                        <p:cTn id="46" dur="200" fill="hold">
                                          <p:stCondLst>
                                            <p:cond delay="800"/>
                                          </p:stCondLst>
                                        </p:cTn>
                                        <p:tgtEl>
                                          <p:spTgt spid="10">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p:cNvSpPr txBox="1"/>
          <p:nvPr/>
        </p:nvSpPr>
        <p:spPr>
          <a:xfrm>
            <a:off x="8325293" y="2583711"/>
            <a:ext cx="3423683" cy="461665"/>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Chân nói như thế nào?</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4696" y="812550"/>
            <a:ext cx="4575201" cy="3029050"/>
          </a:xfrm>
          <a:prstGeom prst="rect">
            <a:avLst/>
          </a:prstGeom>
          <a:ln>
            <a:noFill/>
          </a:ln>
          <a:effectLst>
            <a:softEdge rad="112500"/>
          </a:effectLst>
        </p:spPr>
      </p:pic>
      <p:pic>
        <p:nvPicPr>
          <p:cNvPr id="4" name="Audio 3">
            <a:hlinkClick r:id="" action="ppaction://media"/>
          </p:cNvPr>
          <p:cNvPicPr>
            <a:picLocks noChangeAspect="1"/>
          </p:cNvPicPr>
          <p:nvPr>
            <a:videoFile r:link="rId3"/>
            <p:extLst>
              <p:ext uri="{DAA4B4D4-6D71-4841-9C94-3DE7FCFB9230}">
                <p14:media xmlns:p14="http://schemas.microsoft.com/office/powerpoint/2010/main" r:embed="rId4"/>
              </p:ext>
            </p:extLst>
          </p:nvPr>
        </p:nvPicPr>
        <p:blipFill>
          <a:blip r:embed="rId5" cstate="print"/>
          <a:stretch>
            <a:fillRect/>
          </a:stretch>
        </p:blipFill>
        <p:spPr>
          <a:xfrm>
            <a:off x="11366500" y="6032500"/>
            <a:ext cx="609600" cy="609600"/>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2000" advTm="9300"/>
    </mc:Choice>
    <mc:Fallback>
      <p:transition spd="slow" advTm="93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19" fill="hold" display="0">
                  <p:stCondLst>
                    <p:cond delay="indefinite"/>
                  </p:stCondLst>
                  <p:endCondLst>
                    <p:cond evt="onStopAudio" delay="0">
                      <p:tgtEl>
                        <p:sldTgt/>
                      </p:tgtEl>
                    </p:cond>
                  </p:endCondLst>
                </p:cTn>
                <p:tgtEl>
                  <p:spTgt spid="4"/>
                </p:tgtEl>
              </p:cMediaNode>
            </p:video>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p:cNvSpPr txBox="1"/>
          <p:nvPr/>
        </p:nvSpPr>
        <p:spPr>
          <a:xfrm>
            <a:off x="8346559" y="2413590"/>
            <a:ext cx="3423683" cy="830997"/>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Tất cả đã nói Mồm như thế nào?</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5884" y="796049"/>
            <a:ext cx="4872839" cy="2967877"/>
          </a:xfrm>
          <a:prstGeom prst="rect">
            <a:avLst/>
          </a:prstGeom>
          <a:ln>
            <a:noFill/>
          </a:ln>
          <a:effectLst>
            <a:softEdge rad="112500"/>
          </a:effectLst>
        </p:spPr>
      </p:pic>
      <p:pic>
        <p:nvPicPr>
          <p:cNvPr id="4" name="Audio 3">
            <a:hlinkClick r:id="" action="ppaction://media"/>
          </p:cNvPr>
          <p:cNvPicPr>
            <a:picLocks noChangeAspect="1"/>
          </p:cNvPicPr>
          <p:nvPr>
            <a:videoFile r:link="rId3"/>
            <p:extLst>
              <p:ext uri="{DAA4B4D4-6D71-4841-9C94-3DE7FCFB9230}">
                <p14:media xmlns:p14="http://schemas.microsoft.com/office/powerpoint/2010/main" r:embed="rId4"/>
              </p:ext>
            </p:extLst>
          </p:nvPr>
        </p:nvPicPr>
        <p:blipFill>
          <a:blip r:embed="rId5" cstate="print"/>
          <a:stretch>
            <a:fillRect/>
          </a:stretch>
        </p:blipFill>
        <p:spPr>
          <a:xfrm>
            <a:off x="11366500" y="6032500"/>
            <a:ext cx="609600" cy="609600"/>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2000" advTm="14143"/>
    </mc:Choice>
    <mc:Fallback>
      <p:transition spd="slow" advTm="141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19" fill="hold" display="0">
                  <p:stCondLst>
                    <p:cond delay="indefinite"/>
                  </p:stCondLst>
                  <p:endCondLst>
                    <p:cond evt="onStopAudio" delay="0">
                      <p:tgtEl>
                        <p:sldTgt/>
                      </p:tgtEl>
                    </p:cond>
                  </p:endCondLst>
                </p:cTn>
                <p:tgtEl>
                  <p:spTgt spid="4"/>
                </p:tgtEl>
              </p:cMediaNode>
            </p:video>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p:cNvSpPr txBox="1"/>
          <p:nvPr/>
        </p:nvSpPr>
        <p:spPr>
          <a:xfrm>
            <a:off x="8335926" y="2083981"/>
            <a:ext cx="3423683" cy="1569660"/>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Khi Mồm không ăn, không uống thì tất cả các bộ phận đã cảm thấy ra sao?</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3310" y="776659"/>
            <a:ext cx="4954811" cy="3031742"/>
          </a:xfrm>
          <a:prstGeom prst="rect">
            <a:avLst/>
          </a:prstGeom>
          <a:ln>
            <a:noFill/>
          </a:ln>
          <a:effectLst>
            <a:softEdge rad="112500"/>
          </a:effectLst>
        </p:spPr>
      </p:pic>
      <p:pic>
        <p:nvPicPr>
          <p:cNvPr id="4" name="Audio 3">
            <a:hlinkClick r:id="" action="ppaction://media"/>
          </p:cNvPr>
          <p:cNvPicPr>
            <a:picLocks noChangeAspect="1"/>
          </p:cNvPicPr>
          <p:nvPr>
            <a:videoFile r:link="rId3"/>
            <p:extLst>
              <p:ext uri="{DAA4B4D4-6D71-4841-9C94-3DE7FCFB9230}">
                <p14:media xmlns:p14="http://schemas.microsoft.com/office/powerpoint/2010/main" r:embed="rId4"/>
              </p:ext>
            </p:extLst>
          </p:nvPr>
        </p:nvPicPr>
        <p:blipFill>
          <a:blip r:embed="rId5" cstate="print"/>
          <a:stretch>
            <a:fillRect/>
          </a:stretch>
        </p:blipFill>
        <p:spPr>
          <a:xfrm>
            <a:off x="11366500" y="6032500"/>
            <a:ext cx="609600" cy="609600"/>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2000" advTm="14342"/>
    </mc:Choice>
    <mc:Fallback>
      <p:transition spd="slow" advTm="143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19" fill="hold" display="0">
                  <p:stCondLst>
                    <p:cond delay="indefinite"/>
                  </p:stCondLst>
                  <p:endCondLst>
                    <p:cond evt="onStopAudio" delay="0">
                      <p:tgtEl>
                        <p:sldTgt/>
                      </p:tgtEl>
                    </p:cond>
                  </p:endCondLst>
                </p:cTn>
                <p:tgtEl>
                  <p:spTgt spid="4"/>
                </p:tgtEl>
              </p:cMediaNode>
            </p:video>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p:cNvSpPr txBox="1"/>
          <p:nvPr/>
        </p:nvSpPr>
        <p:spPr>
          <a:xfrm>
            <a:off x="8314661" y="2349795"/>
            <a:ext cx="3423683" cy="830997"/>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Khi đó các bạn đã đưa gì đến cho Mồm?</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3490" y="855842"/>
            <a:ext cx="5017161" cy="2987905"/>
          </a:xfrm>
          <a:prstGeom prst="rect">
            <a:avLst/>
          </a:prstGeom>
          <a:ln>
            <a:noFill/>
          </a:ln>
          <a:effectLst>
            <a:softEdge rad="112500"/>
          </a:effectLst>
        </p:spPr>
      </p:pic>
      <p:pic>
        <p:nvPicPr>
          <p:cNvPr id="4" name="Audio 3">
            <a:hlinkClick r:id="" action="ppaction://media"/>
          </p:cNvPr>
          <p:cNvPicPr>
            <a:picLocks noChangeAspect="1"/>
          </p:cNvPicPr>
          <p:nvPr>
            <a:videoFile r:link="rId3"/>
            <p:extLst>
              <p:ext uri="{DAA4B4D4-6D71-4841-9C94-3DE7FCFB9230}">
                <p14:media xmlns:p14="http://schemas.microsoft.com/office/powerpoint/2010/main" r:embed="rId4"/>
              </p:ext>
            </p:extLst>
          </p:nvPr>
        </p:nvPicPr>
        <p:blipFill>
          <a:blip r:embed="rId5" cstate="print"/>
          <a:stretch>
            <a:fillRect/>
          </a:stretch>
        </p:blipFill>
        <p:spPr>
          <a:xfrm>
            <a:off x="11366500" y="6032500"/>
            <a:ext cx="609600" cy="609600"/>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2000" advTm="12141"/>
    </mc:Choice>
    <mc:Fallback>
      <p:transition spd="slow" advTm="121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19" fill="hold" display="0">
                  <p:stCondLst>
                    <p:cond delay="indefinite"/>
                  </p:stCondLst>
                  <p:endCondLst>
                    <p:cond evt="onStopAudio" delay="0">
                      <p:tgtEl>
                        <p:sldTgt/>
                      </p:tgtEl>
                    </p:cond>
                  </p:endCondLst>
                </p:cTn>
                <p:tgtEl>
                  <p:spTgt spid="4"/>
                </p:tgtEl>
              </p:cMediaNode>
            </p:video>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p:cNvSpPr txBox="1"/>
          <p:nvPr/>
        </p:nvSpPr>
        <p:spPr>
          <a:xfrm>
            <a:off x="8261498" y="2402958"/>
            <a:ext cx="3423683" cy="830997"/>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Khi Mồm ăn thì các giác quan thấy như thế nào?</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434" y="826411"/>
            <a:ext cx="5157913" cy="2926882"/>
          </a:xfrm>
          <a:prstGeom prst="rect">
            <a:avLst/>
          </a:prstGeom>
          <a:ln>
            <a:noFill/>
          </a:ln>
          <a:effectLst>
            <a:softEdge rad="112500"/>
          </a:effectLst>
        </p:spPr>
      </p:pic>
      <p:pic>
        <p:nvPicPr>
          <p:cNvPr id="4" name="Audio 3">
            <a:hlinkClick r:id="" action="ppaction://media"/>
          </p:cNvPr>
          <p:cNvPicPr>
            <a:picLocks noChangeAspect="1"/>
          </p:cNvPicPr>
          <p:nvPr>
            <a:videoFile r:link="rId3"/>
            <p:extLst>
              <p:ext uri="{DAA4B4D4-6D71-4841-9C94-3DE7FCFB9230}">
                <p14:media xmlns:p14="http://schemas.microsoft.com/office/powerpoint/2010/main" r:embed="rId4"/>
              </p:ext>
            </p:extLst>
          </p:nvPr>
        </p:nvPicPr>
        <p:blipFill>
          <a:blip r:embed="rId5" cstate="print"/>
          <a:stretch>
            <a:fillRect/>
          </a:stretch>
        </p:blipFill>
        <p:spPr>
          <a:xfrm>
            <a:off x="11366500" y="6032500"/>
            <a:ext cx="609600" cy="609600"/>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2000" advTm="13940"/>
    </mc:Choice>
    <mc:Fallback>
      <p:transition spd="slow" advTm="139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19" fill="hold" display="0">
                  <p:stCondLst>
                    <p:cond delay="indefinite"/>
                  </p:stCondLst>
                  <p:endCondLst>
                    <p:cond evt="onStopAudio" delay="0">
                      <p:tgtEl>
                        <p:sldTgt/>
                      </p:tgtEl>
                    </p:cond>
                  </p:endCondLst>
                </p:cTn>
                <p:tgtEl>
                  <p:spTgt spid="4"/>
                </p:tgtEl>
              </p:cMediaNode>
            </p:video>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p:cNvSpPr txBox="1"/>
          <p:nvPr/>
        </p:nvSpPr>
        <p:spPr>
          <a:xfrm>
            <a:off x="8272131" y="2361003"/>
            <a:ext cx="3423683" cy="1200329"/>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Từ đó sáu anh chị em lại sống với nhau như thế nào?</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3369" y="818707"/>
            <a:ext cx="5336914" cy="2902688"/>
          </a:xfrm>
          <a:prstGeom prst="rect">
            <a:avLst/>
          </a:prstGeom>
          <a:ln>
            <a:noFill/>
          </a:ln>
          <a:effectLst>
            <a:softEdge rad="112500"/>
          </a:effectLst>
        </p:spPr>
      </p:pic>
      <p:pic>
        <p:nvPicPr>
          <p:cNvPr id="4" name="Audio 3">
            <a:hlinkClick r:id="" action="ppaction://media"/>
          </p:cNvPr>
          <p:cNvPicPr>
            <a:picLocks noChangeAspect="1"/>
          </p:cNvPicPr>
          <p:nvPr>
            <a:videoFile r:link="rId3"/>
            <p:extLst>
              <p:ext uri="{DAA4B4D4-6D71-4841-9C94-3DE7FCFB9230}">
                <p14:media xmlns:p14="http://schemas.microsoft.com/office/powerpoint/2010/main" r:embed="rId4"/>
              </p:ext>
            </p:extLst>
          </p:nvPr>
        </p:nvPicPr>
        <p:blipFill>
          <a:blip r:embed="rId5" cstate="print"/>
          <a:stretch>
            <a:fillRect/>
          </a:stretch>
        </p:blipFill>
        <p:spPr>
          <a:xfrm>
            <a:off x="11366500" y="6032500"/>
            <a:ext cx="609600" cy="609600"/>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2000" advTm="12011"/>
    </mc:Choice>
    <mc:Fallback>
      <p:transition spd="slow" advTm="120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19" fill="hold" display="0">
                  <p:stCondLst>
                    <p:cond delay="indefinite"/>
                  </p:stCondLst>
                  <p:endCondLst>
                    <p:cond evt="onStopAudio" delay="0">
                      <p:tgtEl>
                        <p:sldTgt/>
                      </p:tgtEl>
                    </p:cond>
                  </p:endCondLst>
                </p:cTn>
                <p:tgtEl>
                  <p:spTgt spid="4"/>
                </p:tgtEl>
              </p:cMediaNode>
            </p:video>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9" name="Content Placeholder 8"/>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1"/>
            <a:ext cx="12192000" cy="6845608"/>
          </a:xfrm>
        </p:spPr>
      </p:pic>
      <p:sp>
        <p:nvSpPr>
          <p:cNvPr id="10" name="Rectangle 9"/>
          <p:cNvSpPr/>
          <p:nvPr/>
        </p:nvSpPr>
        <p:spPr>
          <a:xfrm>
            <a:off x="2648041" y="479316"/>
            <a:ext cx="6172908" cy="923330"/>
          </a:xfrm>
          <a:prstGeom prst="rect">
            <a:avLst/>
          </a:prstGeom>
          <a:noFill/>
        </p:spPr>
        <p:txBody>
          <a:bodyPr wrap="none" lIns="91440" tIns="45720" rIns="91440" bIns="45720">
            <a:prstTxWarp prst="textArchUp">
              <a:avLst/>
            </a:prstTxWarp>
            <a:spAutoFit/>
            <a:scene3d>
              <a:camera prst="orthographicFront"/>
              <a:lightRig rig="soft" dir="t">
                <a:rot lat="0" lon="0" rev="15600000"/>
              </a:lightRig>
            </a:scene3d>
            <a:sp3d extrusionH="57150" prstMaterial="softEdge">
              <a:bevelT w="25400" h="38100"/>
            </a:sp3d>
          </a:bodyPr>
          <a:lstStyle/>
          <a:p>
            <a:pPr algn="ctr"/>
            <a:r>
              <a:rPr lang="en-US" sz="5400" b="1">
                <a:solidFill>
                  <a:schemeClr val="accent4"/>
                </a:solidFill>
              </a:rPr>
              <a:t>Nội dung câu chuyện</a:t>
            </a:r>
            <a:endParaRPr lang="en-US" sz="5400" b="1" cap="none" spc="0">
              <a:solidFill>
                <a:schemeClr val="accent4"/>
              </a:solidFill>
              <a:effectLst/>
            </a:endParaRPr>
          </a:p>
        </p:txBody>
      </p:sp>
      <p:sp>
        <p:nvSpPr>
          <p:cNvPr id="11" name="TextBox 10"/>
          <p:cNvSpPr txBox="1"/>
          <p:nvPr/>
        </p:nvSpPr>
        <p:spPr>
          <a:xfrm>
            <a:off x="1626781" y="1690688"/>
            <a:ext cx="9346019" cy="286232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3600" b="1" i="1">
                <a:solidFill>
                  <a:srgbClr val="002060"/>
                </a:solidFill>
                <a:latin typeface="Times New Roman" panose="02020603050405020304" pitchFamily="18" charset="0"/>
                <a:cs typeface="Times New Roman" panose="02020603050405020304" pitchFamily="18" charset="0"/>
              </a:rPr>
              <a:t>Câu chuyện cho chúng ta biết, mỗi một bộ phận trên cơ thể chúng ta đều quan trọng như nhau, đều có sự bổ sung cho nhau. Và trong cuộc sống, chúng ta phải biết đoàn kết, hoà thuận, vui vẻ thì mới hạnh phúc.</a:t>
            </a:r>
            <a:endParaRPr lang="vi-VN" sz="3600" b="1" i="1">
              <a:solidFill>
                <a:srgbClr val="002060"/>
              </a:solidFill>
              <a:latin typeface="Times New Roman" panose="02020603050405020304" pitchFamily="18" charset="0"/>
              <a:cs typeface="Times New Roman" panose="02020603050405020304" pitchFamily="18" charset="0"/>
            </a:endParaRPr>
          </a:p>
        </p:txBody>
      </p:sp>
      <p:pic>
        <p:nvPicPr>
          <p:cNvPr id="12" name="Audio 11">
            <a:hlinkClick r:id="" action="ppaction://media"/>
          </p:cNvPr>
          <p:cNvPicPr>
            <a:picLocks noChangeAspect="1"/>
          </p:cNvPicPr>
          <p:nvPr>
            <a:videoFile r:link="rId2"/>
            <p:extLst>
              <p:ext uri="{DAA4B4D4-6D71-4841-9C94-3DE7FCFB9230}">
                <p14:media xmlns:p14="http://schemas.microsoft.com/office/powerpoint/2010/main" r:embed="rId3"/>
              </p:ext>
            </p:extLst>
          </p:nvPr>
        </p:nvPicPr>
        <p:blipFill>
          <a:blip r:embed="rId4" cstate="print"/>
          <a:stretch>
            <a:fillRect/>
          </a:stretch>
        </p:blipFill>
        <p:spPr>
          <a:xfrm>
            <a:off x="11366500" y="6032500"/>
            <a:ext cx="609600" cy="609600"/>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2000" advTm="22843"/>
    </mc:Choice>
    <mc:Fallback>
      <p:transition spd="slow" advTm="228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19" fill="hold" display="0">
                  <p:stCondLst>
                    <p:cond delay="indefinite"/>
                  </p:stCondLst>
                  <p:endCondLst>
                    <p:cond evt="onStopAudio" delay="0">
                      <p:tgtEl>
                        <p:sldTgt/>
                      </p:tgtEl>
                    </p:cond>
                  </p:endCondLst>
                </p:cTn>
                <p:tgtEl>
                  <p:spTgt spid="12"/>
                </p:tgtEl>
              </p:cMediaNode>
            </p:video>
          </p:childTnLst>
        </p:cTn>
      </p:par>
    </p:tnLst>
    <p:bldLst>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564"/>
            <a:ext cx="12280605" cy="6892504"/>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0"/>
            <a:ext cx="12192000" cy="6833462"/>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0"/>
            <a:ext cx="12192000" cy="6894111"/>
          </a:xfrm>
        </p:spPr>
      </p:pic>
      <p:sp>
        <p:nvSpPr>
          <p:cNvPr id="7" name="TextBox 6"/>
          <p:cNvSpPr txBox="1"/>
          <p:nvPr/>
        </p:nvSpPr>
        <p:spPr>
          <a:xfrm>
            <a:off x="0" y="6015821"/>
            <a:ext cx="12192000" cy="954107"/>
          </a:xfrm>
          <a:prstGeom prst="rect">
            <a:avLst/>
          </a:prstGeom>
          <a:noFill/>
        </p:spPr>
        <p:txBody>
          <a:bodyPr wrap="square">
            <a:spAutoFit/>
          </a:bodyPr>
          <a:lstStyle/>
          <a:p>
            <a:pPr algn="ctr"/>
            <a:r>
              <a:rPr lang="vi-VN" sz="2800" b="1" i="1" dirty="0">
                <a:effectLst/>
                <a:latin typeface="+mj-lt"/>
              </a:rPr>
              <a:t>Trong một gia đình hạnh phúc nọ </a:t>
            </a:r>
            <a:r>
              <a:rPr lang="vi-VN" sz="2800" b="1" i="1" dirty="0" smtClean="0">
                <a:effectLst/>
                <a:latin typeface="+mj-lt"/>
              </a:rPr>
              <a:t>có 6 </a:t>
            </a:r>
            <a:r>
              <a:rPr lang="vi-VN" sz="2800" b="1" i="1" dirty="0">
                <a:effectLst/>
                <a:latin typeface="+mj-lt"/>
              </a:rPr>
              <a:t>anh chị em. Họ sống với nhau vui vẻ, đầm ấm. Nhưng rồi một hôm họ cãi nhau xem ai làm việc nhiều nhất.</a:t>
            </a:r>
            <a:endParaRPr lang="vi-VN" sz="2800" b="1" i="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34086"/>
            <a:ext cx="12191999" cy="6897683"/>
          </a:xfrm>
        </p:spPr>
      </p:pic>
      <p:sp>
        <p:nvSpPr>
          <p:cNvPr id="7" name="TextBox 6"/>
          <p:cNvSpPr txBox="1"/>
          <p:nvPr/>
        </p:nvSpPr>
        <p:spPr>
          <a:xfrm>
            <a:off x="2881423" y="6123543"/>
            <a:ext cx="7067993" cy="646331"/>
          </a:xfrm>
          <a:prstGeom prst="rect">
            <a:avLst/>
          </a:prstGeom>
          <a:noFill/>
        </p:spPr>
        <p:txBody>
          <a:bodyPr wrap="square">
            <a:spAutoFit/>
          </a:bodyPr>
          <a:lstStyle/>
          <a:p>
            <a:r>
              <a:rPr lang="vi-VN" sz="3600" b="1" i="1">
                <a:solidFill>
                  <a:srgbClr val="000000"/>
                </a:solidFill>
                <a:effectLst/>
                <a:latin typeface="+mj-lt"/>
              </a:rPr>
              <a:t>Mắt nói : Tôi suốt ngày phải nhìn.</a:t>
            </a:r>
            <a:endParaRPr lang="vi-VN" sz="3600" b="1" i="1">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18807"/>
            <a:ext cx="12192000" cy="6869790"/>
          </a:xfrm>
        </p:spPr>
      </p:pic>
      <p:sp>
        <p:nvSpPr>
          <p:cNvPr id="6" name="TextBox 5"/>
          <p:cNvSpPr txBox="1"/>
          <p:nvPr/>
        </p:nvSpPr>
        <p:spPr>
          <a:xfrm>
            <a:off x="2562003" y="6169709"/>
            <a:ext cx="7067993" cy="646331"/>
          </a:xfrm>
          <a:prstGeom prst="rect">
            <a:avLst/>
          </a:prstGeom>
          <a:noFill/>
        </p:spPr>
        <p:txBody>
          <a:bodyPr wrap="square">
            <a:spAutoFit/>
          </a:bodyPr>
          <a:lstStyle/>
          <a:p>
            <a:r>
              <a:rPr lang="vi-VN" sz="3600" b="1" i="1" dirty="0" smtClean="0">
                <a:solidFill>
                  <a:srgbClr val="000000"/>
                </a:solidFill>
                <a:latin typeface="+mj-lt"/>
              </a:rPr>
              <a:t>Tai</a:t>
            </a:r>
            <a:r>
              <a:rPr lang="vi-VN" sz="3600" b="1" i="1" dirty="0" smtClean="0">
                <a:solidFill>
                  <a:srgbClr val="000000"/>
                </a:solidFill>
                <a:effectLst/>
                <a:latin typeface="+mj-lt"/>
              </a:rPr>
              <a:t> </a:t>
            </a:r>
            <a:r>
              <a:rPr lang="vi-VN" sz="3600" b="1" i="1" dirty="0">
                <a:solidFill>
                  <a:srgbClr val="000000"/>
                </a:solidFill>
                <a:effectLst/>
                <a:latin typeface="+mj-lt"/>
              </a:rPr>
              <a:t>nói : Tôi suốt ngày phải </a:t>
            </a:r>
            <a:r>
              <a:rPr lang="vi-VN" sz="3600" b="1" i="1" dirty="0" smtClean="0">
                <a:solidFill>
                  <a:srgbClr val="000000"/>
                </a:solidFill>
                <a:latin typeface="+mj-lt"/>
              </a:rPr>
              <a:t>nghe</a:t>
            </a:r>
            <a:r>
              <a:rPr lang="vi-VN" sz="3600" b="1" i="1" dirty="0" smtClean="0">
                <a:solidFill>
                  <a:srgbClr val="000000"/>
                </a:solidFill>
                <a:effectLst/>
                <a:latin typeface="+mj-lt"/>
              </a:rPr>
              <a:t>.</a:t>
            </a:r>
            <a:endParaRPr lang="vi-VN" sz="3600" b="1" i="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19686"/>
            <a:ext cx="12191999" cy="6877685"/>
          </a:xfrm>
        </p:spPr>
      </p:pic>
      <p:sp>
        <p:nvSpPr>
          <p:cNvPr id="7" name="TextBox 6"/>
          <p:cNvSpPr txBox="1"/>
          <p:nvPr/>
        </p:nvSpPr>
        <p:spPr>
          <a:xfrm>
            <a:off x="2668773" y="6306511"/>
            <a:ext cx="8335925" cy="707886"/>
          </a:xfrm>
          <a:prstGeom prst="rect">
            <a:avLst/>
          </a:prstGeom>
          <a:noFill/>
        </p:spPr>
        <p:txBody>
          <a:bodyPr wrap="square">
            <a:spAutoFit/>
          </a:bodyPr>
          <a:lstStyle/>
          <a:p>
            <a:r>
              <a:rPr lang="vi-VN" sz="4000" b="1" i="1">
                <a:solidFill>
                  <a:srgbClr val="000000"/>
                </a:solidFill>
                <a:effectLst/>
                <a:latin typeface="+mj-lt"/>
              </a:rPr>
              <a:t>Mũi nói : Tôi suốt ngày phải ngửi</a:t>
            </a:r>
            <a:endParaRPr lang="vi-VN" sz="4000" b="1" i="1">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0"/>
            <a:ext cx="12192000" cy="6857999"/>
          </a:xfrm>
        </p:spPr>
      </p:pic>
      <p:sp>
        <p:nvSpPr>
          <p:cNvPr id="8" name="TextBox 7"/>
          <p:cNvSpPr txBox="1"/>
          <p:nvPr/>
        </p:nvSpPr>
        <p:spPr>
          <a:xfrm>
            <a:off x="2562003" y="6169709"/>
            <a:ext cx="7719681" cy="646331"/>
          </a:xfrm>
          <a:prstGeom prst="rect">
            <a:avLst/>
          </a:prstGeom>
          <a:noFill/>
        </p:spPr>
        <p:txBody>
          <a:bodyPr wrap="square">
            <a:spAutoFit/>
          </a:bodyPr>
          <a:lstStyle/>
          <a:p>
            <a:r>
              <a:rPr lang="en-US" sz="3600" b="1" i="1">
                <a:solidFill>
                  <a:srgbClr val="000000"/>
                </a:solidFill>
                <a:latin typeface="Times New Roman" panose="02020603050405020304" pitchFamily="18" charset="0"/>
                <a:cs typeface="Times New Roman" panose="02020603050405020304" pitchFamily="18" charset="0"/>
              </a:rPr>
              <a:t>Tay</a:t>
            </a:r>
            <a:r>
              <a:rPr lang="vi-VN" sz="3600" b="1" i="1">
                <a:solidFill>
                  <a:srgbClr val="000000"/>
                </a:solidFill>
                <a:effectLst/>
                <a:latin typeface="+mj-lt"/>
              </a:rPr>
              <a:t> nói</a:t>
            </a:r>
            <a:r>
              <a:rPr lang="en-US" sz="3600" b="1" i="1">
                <a:solidFill>
                  <a:srgbClr val="000000"/>
                </a:solidFill>
                <a:effectLst/>
                <a:latin typeface="+mj-lt"/>
              </a:rPr>
              <a:t>:</a:t>
            </a:r>
            <a:r>
              <a:rPr lang="en-US" sz="3600" b="1" i="1">
                <a:solidFill>
                  <a:srgbClr val="000000"/>
                </a:solidFill>
                <a:effectLst/>
                <a:latin typeface="Times New Roman" panose="02020603050405020304" pitchFamily="18" charset="0"/>
                <a:cs typeface="Times New Roman" panose="02020603050405020304" pitchFamily="18" charset="0"/>
              </a:rPr>
              <a:t> Tôi vẽ, tôi giặt, tôi quét nhà…</a:t>
            </a:r>
            <a:endParaRPr lang="vi-VN" sz="3600" b="1" i="1">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 y="-34614"/>
            <a:ext cx="12192001" cy="6892614"/>
          </a:xfrm>
        </p:spPr>
      </p:pic>
      <p:sp>
        <p:nvSpPr>
          <p:cNvPr id="7" name="TextBox 6"/>
          <p:cNvSpPr txBox="1"/>
          <p:nvPr/>
        </p:nvSpPr>
        <p:spPr>
          <a:xfrm>
            <a:off x="2498651" y="6052181"/>
            <a:ext cx="8272129" cy="1323439"/>
          </a:xfrm>
          <a:prstGeom prst="rect">
            <a:avLst/>
          </a:prstGeom>
          <a:noFill/>
        </p:spPr>
        <p:txBody>
          <a:bodyPr wrap="square">
            <a:spAutoFit/>
          </a:bodyPr>
          <a:lstStyle/>
          <a:p>
            <a:r>
              <a:rPr lang="vi-VN" sz="4000" b="1" i="1">
                <a:solidFill>
                  <a:srgbClr val="000000"/>
                </a:solidFill>
                <a:effectLst/>
                <a:latin typeface="+mj-lt"/>
              </a:rPr>
              <a:t>Chân nói : Tôi đi, tôi chạy, tôi nhảy…</a:t>
            </a:r>
            <a:br>
              <a:rPr lang="vi-VN" sz="4000" b="1" i="1">
                <a:latin typeface="+mj-lt"/>
              </a:rPr>
            </a:br>
            <a:endParaRPr lang="vi-VN" sz="4000" b="1" i="1">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p="http://schemas.openxmlformats.org/presentationml/2006/main">
  <p:tag name="TIMING" val="|2.3|8.8"/>
</p:tagLst>
</file>

<file path=ppt/tags/tag10.xml><?xml version="1.0" encoding="utf-8"?>
<p:tagLst xmlns:p="http://schemas.openxmlformats.org/presentationml/2006/main">
  <p:tag name="TIMING" val="|0.6|4.1"/>
</p:tagLst>
</file>

<file path=ppt/tags/tag11.xml><?xml version="1.0" encoding="utf-8"?>
<p:tagLst xmlns:p="http://schemas.openxmlformats.org/presentationml/2006/main">
  <p:tag name="TIMING" val="|0.6|7"/>
</p:tagLst>
</file>

<file path=ppt/tags/tag12.xml><?xml version="1.0" encoding="utf-8"?>
<p:tagLst xmlns:p="http://schemas.openxmlformats.org/presentationml/2006/main">
  <p:tag name="TIMING" val="|3.2|2.6"/>
</p:tagLst>
</file>

<file path=ppt/tags/tag13.xml><?xml version="1.0" encoding="utf-8"?>
<p:tagLst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71&quot;/&gt;&lt;/object&gt;&lt;object type=&quot;3&quot; unique_id=&quot;10005&quot;&gt;&lt;property id=&quot;20148&quot; value=&quot;5&quot;/&gt;&lt;property id=&quot;20300&quot; value=&quot;Slide 2&quot;/&gt;&lt;property id=&quot;20307&quot; value=&quot;273&quot;/&gt;&lt;/object&gt;&lt;object type=&quot;3&quot; unique_id=&quot;10006&quot;&gt;&lt;property id=&quot;20148&quot; value=&quot;5&quot;/&gt;&lt;property id=&quot;20300&quot; value=&quot;Slide 3&quot;/&gt;&lt;property id=&quot;20307&quot; value=&quot;275&quot;/&gt;&lt;/object&gt;&lt;object type=&quot;3&quot; unique_id=&quot;10007&quot;&gt;&lt;property id=&quot;20148&quot; value=&quot;5&quot;/&gt;&lt;property id=&quot;20300&quot; value=&quot;Slide 4&quot;/&gt;&lt;property id=&quot;20307&quot; value=&quot;276&quot;/&gt;&lt;/object&gt;&lt;object type=&quot;3&quot; unique_id=&quot;10008&quot;&gt;&lt;property id=&quot;20148&quot; value=&quot;5&quot;/&gt;&lt;property id=&quot;20300&quot; value=&quot;Slide 5&quot;/&gt;&lt;property id=&quot;20307&quot; value=&quot;277&quot;/&gt;&lt;/object&gt;&lt;object type=&quot;3&quot; unique_id=&quot;10009&quot;&gt;&lt;property id=&quot;20148&quot; value=&quot;5&quot;/&gt;&lt;property id=&quot;20300&quot; value=&quot;Slide 6&quot;/&gt;&lt;property id=&quot;20307&quot; value=&quot;278&quot;/&gt;&lt;/object&gt;&lt;object type=&quot;3&quot; unique_id=&quot;10010&quot;&gt;&lt;property id=&quot;20148&quot; value=&quot;5&quot;/&gt;&lt;property id=&quot;20300&quot; value=&quot;Slide 7&quot;/&gt;&lt;property id=&quot;20307&quot; value=&quot;279&quot;/&gt;&lt;/object&gt;&lt;object type=&quot;3&quot; unique_id=&quot;10011&quot;&gt;&lt;property id=&quot;20148&quot; value=&quot;5&quot;/&gt;&lt;property id=&quot;20300&quot; value=&quot;Slide 8&quot;/&gt;&lt;property id=&quot;20307&quot; value=&quot;280&quot;/&gt;&lt;/object&gt;&lt;object type=&quot;3&quot; unique_id=&quot;10012&quot;&gt;&lt;property id=&quot;20148&quot; value=&quot;5&quot;/&gt;&lt;property id=&quot;20300&quot; value=&quot;Slide 9&quot;/&gt;&lt;property id=&quot;20307&quot; value=&quot;281&quot;/&gt;&lt;/object&gt;&lt;object type=&quot;3&quot; unique_id=&quot;10013&quot;&gt;&lt;property id=&quot;20148&quot; value=&quot;5&quot;/&gt;&lt;property id=&quot;20300&quot; value=&quot;Slide 10&quot;/&gt;&lt;property id=&quot;20307&quot; value=&quot;282&quot;/&gt;&lt;/object&gt;&lt;object type=&quot;3&quot; unique_id=&quot;10014&quot;&gt;&lt;property id=&quot;20148&quot; value=&quot;5&quot;/&gt;&lt;property id=&quot;20300&quot; value=&quot;Slide 11&quot;/&gt;&lt;property id=&quot;20307&quot; value=&quot;283&quot;/&gt;&lt;/object&gt;&lt;object type=&quot;3&quot; unique_id=&quot;10015&quot;&gt;&lt;property id=&quot;20148&quot; value=&quot;5&quot;/&gt;&lt;property id=&quot;20300&quot; value=&quot;Slide 12&quot;/&gt;&lt;property id=&quot;20307&quot; value=&quot;284&quot;/&gt;&lt;/object&gt;&lt;object type=&quot;3&quot; unique_id=&quot;10016&quot;&gt;&lt;property id=&quot;20148&quot; value=&quot;5&quot;/&gt;&lt;property id=&quot;20300&quot; value=&quot;Slide 13&quot;/&gt;&lt;property id=&quot;20307&quot; value=&quot;285&quot;/&gt;&lt;/object&gt;&lt;object type=&quot;3&quot; unique_id=&quot;10017&quot;&gt;&lt;property id=&quot;20148&quot; value=&quot;5&quot;/&gt;&lt;property id=&quot;20300&quot; value=&quot;Slide 14&quot;/&gt;&lt;property id=&quot;20307&quot; value=&quot;286&quot;/&gt;&lt;/object&gt;&lt;object type=&quot;3&quot; unique_id=&quot;10018&quot;&gt;&lt;property id=&quot;20148&quot; value=&quot;5&quot;/&gt;&lt;property id=&quot;20300&quot; value=&quot;Slide 15&quot;/&gt;&lt;property id=&quot;20307&quot; value=&quot;256&quot;/&gt;&lt;/object&gt;&lt;object type=&quot;3&quot; unique_id=&quot;10019&quot;&gt;&lt;property id=&quot;20148&quot; value=&quot;5&quot;/&gt;&lt;property id=&quot;20300&quot; value=&quot;Slide 16&quot;/&gt;&lt;property id=&quot;20307&quot; value=&quot;269&quot;/&gt;&lt;/object&gt;&lt;object type=&quot;3&quot; unique_id=&quot;10020&quot;&gt;&lt;property id=&quot;20148&quot; value=&quot;5&quot;/&gt;&lt;property id=&quot;20300&quot; value=&quot;Slide 17&quot;/&gt;&lt;property id=&quot;20307&quot; value=&quot;268&quot;/&gt;&lt;/object&gt;&lt;object type=&quot;3&quot; unique_id=&quot;10021&quot;&gt;&lt;property id=&quot;20148&quot; value=&quot;5&quot;/&gt;&lt;property id=&quot;20300&quot; value=&quot;Slide 18&quot;/&gt;&lt;property id=&quot;20307&quot; value=&quot;267&quot;/&gt;&lt;/object&gt;&lt;object type=&quot;3&quot; unique_id=&quot;10022&quot;&gt;&lt;property id=&quot;20148&quot; value=&quot;5&quot;/&gt;&lt;property id=&quot;20300&quot; value=&quot;Slide 19&quot;/&gt;&lt;property id=&quot;20307&quot; value=&quot;266&quot;/&gt;&lt;/object&gt;&lt;object type=&quot;3&quot; unique_id=&quot;10023&quot;&gt;&lt;property id=&quot;20148&quot; value=&quot;5&quot;/&gt;&lt;property id=&quot;20300&quot; value=&quot;Slide 20&quot;/&gt;&lt;property id=&quot;20307&quot; value=&quot;265&quot;/&gt;&lt;/object&gt;&lt;object type=&quot;3&quot; unique_id=&quot;10024&quot;&gt;&lt;property id=&quot;20148&quot; value=&quot;5&quot;/&gt;&lt;property id=&quot;20300&quot; value=&quot;Slide 21&quot;/&gt;&lt;property id=&quot;20307&quot; value=&quot;264&quot;/&gt;&lt;/object&gt;&lt;object type=&quot;3&quot; unique_id=&quot;10025&quot;&gt;&lt;property id=&quot;20148&quot; value=&quot;5&quot;/&gt;&lt;property id=&quot;20300&quot; value=&quot;Slide 22&quot;/&gt;&lt;property id=&quot;20307&quot; value=&quot;263&quot;/&gt;&lt;/object&gt;&lt;object type=&quot;3&quot; unique_id=&quot;10026&quot;&gt;&lt;property id=&quot;20148&quot; value=&quot;5&quot;/&gt;&lt;property id=&quot;20300&quot; value=&quot;Slide 23&quot;/&gt;&lt;property id=&quot;20307&quot; value=&quot;262&quot;/&gt;&lt;/object&gt;&lt;object type=&quot;3&quot; unique_id=&quot;10027&quot;&gt;&lt;property id=&quot;20148&quot; value=&quot;5&quot;/&gt;&lt;property id=&quot;20300&quot; value=&quot;Slide 24&quot;/&gt;&lt;property id=&quot;20307&quot; value=&quot;261&quot;/&gt;&lt;/object&gt;&lt;object type=&quot;3&quot; unique_id=&quot;10028&quot;&gt;&lt;property id=&quot;20148&quot; value=&quot;5&quot;/&gt;&lt;property id=&quot;20300&quot; value=&quot;Slide 25&quot;/&gt;&lt;property id=&quot;20307&quot; value=&quot;270&quot;/&gt;&lt;/object&gt;&lt;object type=&quot;3&quot; unique_id=&quot;10029&quot;&gt;&lt;property id=&quot;20148&quot; value=&quot;5&quot;/&gt;&lt;property id=&quot;20300&quot; value=&quot;Slide 26&quot;/&gt;&lt;property id=&quot;20307&quot; value=&quot;259&quot;/&gt;&lt;/object&gt;&lt;object type=&quot;3&quot; unique_id=&quot;10030&quot;&gt;&lt;property id=&quot;20148&quot; value=&quot;5&quot;/&gt;&lt;property id=&quot;20300&quot; value=&quot;Slide 27&quot;/&gt;&lt;property id=&quot;20307&quot; value=&quot;272&quot;/&gt;&lt;/object&gt;&lt;/object&gt;&lt;/object&gt;&lt;/database&gt;"/>
  <p:tag name="SECTOMILLISECCONVERTED" val="1"/>
</p:tagLst>
</file>

<file path=ppt/tags/tag2.xml><?xml version="1.0" encoding="utf-8"?>
<p:tagLst xmlns:p="http://schemas.openxmlformats.org/presentationml/2006/main">
  <p:tag name="TIMING" val="|0.7|4.3"/>
</p:tagLst>
</file>

<file path=ppt/tags/tag3.xml><?xml version="1.0" encoding="utf-8"?>
<p:tagLst xmlns:p="http://schemas.openxmlformats.org/presentationml/2006/main">
  <p:tag name="TIMING" val="|0.6|3.4"/>
</p:tagLst>
</file>

<file path=ppt/tags/tag4.xml><?xml version="1.0" encoding="utf-8"?>
<p:tagLst xmlns:p="http://schemas.openxmlformats.org/presentationml/2006/main">
  <p:tag name="TIMING" val="|0.5|4.5"/>
</p:tagLst>
</file>

<file path=ppt/tags/tag5.xml><?xml version="1.0" encoding="utf-8"?>
<p:tagLst xmlns:p="http://schemas.openxmlformats.org/presentationml/2006/main">
  <p:tag name="TIMING" val="|0.6|4"/>
</p:tagLst>
</file>

<file path=ppt/tags/tag6.xml><?xml version="1.0" encoding="utf-8"?>
<p:tagLst xmlns:p="http://schemas.openxmlformats.org/presentationml/2006/main">
  <p:tag name="TIMING" val="|0.6|4"/>
</p:tagLst>
</file>

<file path=ppt/tags/tag7.xml><?xml version="1.0" encoding="utf-8"?>
<p:tagLst xmlns:p="http://schemas.openxmlformats.org/presentationml/2006/main">
  <p:tag name="TIMING" val="|0.5|5.3"/>
</p:tagLst>
</file>

<file path=ppt/tags/tag8.xml><?xml version="1.0" encoding="utf-8"?>
<p:tagLst xmlns:p="http://schemas.openxmlformats.org/presentationml/2006/main">
  <p:tag name="TIMING" val="|0.7|7.7"/>
</p:tagLst>
</file>

<file path=ppt/tags/tag9.xml><?xml version="1.0" encoding="utf-8"?>
<p:tagLst xmlns:p="http://schemas.openxmlformats.org/presentationml/2006/main">
  <p:tag name="TIMING" val="|0.5|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2022</Words>
  <Application>WPS Presentation</Application>
  <PresentationFormat>Custom</PresentationFormat>
  <Paragraphs>73</Paragraphs>
  <Slides>27</Slides>
  <Notes>0</Notes>
  <HiddenSlides>0</HiddenSlides>
  <MMClips>12</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27</vt:i4>
      </vt:variant>
    </vt:vector>
  </HeadingPairs>
  <TitlesOfParts>
    <vt:vector size="39" baseType="lpstr">
      <vt:lpstr>Arial</vt:lpstr>
      <vt:lpstr>SimSun</vt:lpstr>
      <vt:lpstr>Wingdings</vt:lpstr>
      <vt:lpstr>Times New Roman</vt:lpstr>
      <vt:lpstr>.VnVogue</vt:lpstr>
      <vt:lpstr>Calibri Light</vt:lpstr>
      <vt:lpstr>Calibri</vt:lpstr>
      <vt:lpstr>Segoe Print</vt:lpstr>
      <vt:lpstr>Microsoft YaHei</vt:lpstr>
      <vt:lpstr>Arial Unicode MS</vt:lpstr>
      <vt:lpstr>Office Theme</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Minh Hằng</dc:creator>
  <cp:lastModifiedBy>admin</cp:lastModifiedBy>
  <cp:revision>12</cp:revision>
  <dcterms:created xsi:type="dcterms:W3CDTF">2021-09-30T09:55:00Z</dcterms:created>
  <dcterms:modified xsi:type="dcterms:W3CDTF">2025-09-29T13:36:26Z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0DE7E12688D24CF6AB7093ACA666167D_12</vt:lpwstr>
  </property>
  <property fmtid="{D5CDD505-2E9C-101B-9397-08002B2CF9AE}" pid="3" name="KSOProductBuildVer">
    <vt:lpwstr>1033-12.2.0.22549</vt:lpwstr>
  </property>
</Properties>
</file>