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6" r:id="rId2"/>
    <p:sldId id="272" r:id="rId3"/>
    <p:sldId id="273" r:id="rId4"/>
    <p:sldId id="278" r:id="rId5"/>
    <p:sldId id="258" r:id="rId6"/>
    <p:sldId id="259" r:id="rId7"/>
    <p:sldId id="260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5" r:id="rId18"/>
    <p:sldId id="277" r:id="rId19"/>
    <p:sldId id="303" r:id="rId20"/>
    <p:sldId id="285" r:id="rId21"/>
    <p:sldId id="289" r:id="rId22"/>
    <p:sldId id="287" r:id="rId23"/>
    <p:sldId id="304" r:id="rId24"/>
    <p:sldId id="302" r:id="rId25"/>
    <p:sldId id="296" r:id="rId26"/>
    <p:sldId id="298" r:id="rId27"/>
    <p:sldId id="300" r:id="rId28"/>
    <p:sldId id="301" r:id="rId29"/>
    <p:sldId id="276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6" autoAdjust="0"/>
    <p:restoredTop sz="94660"/>
  </p:normalViewPr>
  <p:slideViewPr>
    <p:cSldViewPr>
      <p:cViewPr varScale="1">
        <p:scale>
          <a:sx n="64" d="100"/>
          <a:sy n="64" d="100"/>
        </p:scale>
        <p:origin x="151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E740-F31B-4CEB-B4D9-CD004C06A9F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5FF1B-42C9-45FE-8706-2075485BBE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82A7-B0FC-4D93-AE19-46DEBFEBE5C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67223-0743-4CD5-9B34-044551955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2" descr="C:\Users\MT COMPUTER\Desktop\hinh nen 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207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1600200"/>
            <a:ext cx="8305800" cy="38862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vi-VN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    </a:t>
            </a:r>
            <a:endParaRPr lang="en-US" dirty="0"/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457200" y="2567015"/>
            <a:ext cx="8458200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  <a:p>
            <a:pPr algn="ctr"/>
            <a:endParaRPr lang="vi-VN" sz="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Hoạt động: Làm quen văn học</a:t>
            </a:r>
            <a:b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Đề tài: Truyện “</a:t>
            </a:r>
            <a:r>
              <a:rPr lang="en-US" sz="30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Lứa tuổi: 4 – 5 tuổi</a:t>
            </a:r>
            <a:b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Giáo viên: Nguyễn Thị Thu Hoài</a:t>
            </a:r>
            <a:endParaRPr lang="en-US" sz="3000" b="1" dirty="0">
              <a:solidFill>
                <a:schemeClr val="accent4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170D739-731E-D585-E47C-9EBBD6844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92255"/>
            <a:ext cx="4267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chemeClr val="accent4"/>
                </a:solidFill>
                <a:latin typeface="+mj-lt"/>
              </a:rPr>
              <a:t>Năm học 2025 - 2026</a:t>
            </a:r>
            <a:endParaRPr lang="en-US" sz="30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748A56D-8057-CB5A-276A-5632E92A4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702"/>
            <a:ext cx="8458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+mj-lt"/>
              </a:rPr>
              <a:t>ỦY BAN NHÂN DÂN PHƯỜNG PHÚC LỢI</a:t>
            </a:r>
          </a:p>
          <a:p>
            <a:pPr algn="ctr"/>
            <a:r>
              <a:rPr lang="vi-VN" sz="2200" b="1" dirty="0">
                <a:solidFill>
                  <a:srgbClr val="FF0000"/>
                </a:solidFill>
                <a:latin typeface="+mj-lt"/>
              </a:rPr>
              <a:t>TRƯỜNG MẦM NON TUỔI HOA</a:t>
            </a:r>
            <a:endParaRPr lang="en-US" sz="2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9119B-3175-6933-1226-E5A90964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731837"/>
            <a:ext cx="1888198" cy="183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2" descr="C:\Users\MT COMPUTER\Desktop\isinhvien-700-mn1-1024x7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371600" y="1905000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DMIN\Desktop\backgroud-powerpoint-dep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7" name="Picture 3" descr="C:\Users\ADMIN\Desktop\z3846349910162_7480c5e0007e566131be6721f158ed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581400"/>
            <a:ext cx="1828800" cy="2209800"/>
          </a:xfrm>
          <a:prstGeom prst="rect">
            <a:avLst/>
          </a:prstGeom>
          <a:noFill/>
        </p:spPr>
      </p:pic>
      <p:pic>
        <p:nvPicPr>
          <p:cNvPr id="21508" name="Picture 4" descr="C:\Users\ADMIN\Desktop\z3846349945093_ed857e12468672ab103fae3fa465a4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04800"/>
            <a:ext cx="1956443" cy="2581275"/>
          </a:xfrm>
          <a:prstGeom prst="rect">
            <a:avLst/>
          </a:prstGeom>
          <a:noFill/>
        </p:spPr>
      </p:pic>
      <p:pic>
        <p:nvPicPr>
          <p:cNvPr id="21509" name="Picture 5" descr="C:\Users\ADMIN\Desktop\z3846349674376_c3620619a73d588f5cf341f9984a99e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657600"/>
            <a:ext cx="1871663" cy="2596762"/>
          </a:xfrm>
          <a:prstGeom prst="rect">
            <a:avLst/>
          </a:prstGeom>
          <a:noFill/>
        </p:spPr>
      </p:pic>
      <p:pic>
        <p:nvPicPr>
          <p:cNvPr id="21510" name="Picture 6" descr="C:\Users\ADMIN\Desktop\z3846349680827_b82ff9382f557c8e3ba0a723622be00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990600"/>
            <a:ext cx="2227667" cy="2214563"/>
          </a:xfrm>
          <a:prstGeom prst="rect">
            <a:avLst/>
          </a:prstGeom>
          <a:noFill/>
        </p:spPr>
      </p:pic>
      <p:pic>
        <p:nvPicPr>
          <p:cNvPr id="21511" name="Picture 7" descr="C:\Users\ADMIN\Desktop\z3846349856944_29f3ac48e2d6655be768667671a1d7b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762000"/>
            <a:ext cx="2013511" cy="2521343"/>
          </a:xfrm>
          <a:prstGeom prst="rect">
            <a:avLst/>
          </a:prstGeom>
          <a:noFill/>
        </p:spPr>
      </p:pic>
      <p:pic>
        <p:nvPicPr>
          <p:cNvPr id="21512" name="Picture 8" descr="C:\Users\ADMIN\Desktop\z3846349650227_b28ad196264a2f070acab77923a1946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3657600"/>
            <a:ext cx="1939833" cy="2514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1" y="0"/>
            <a:ext cx="12231329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ADMIN\Desktop\1907_hinh-nen-mam-non-cho-powerpoint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152400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esktop\z3848431620125_d922d06e4127444d50996a4738d76b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0"/>
            <a:ext cx="12268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C:\Users\ADMIN\Desktop\z3833539185476_a15ac88092d0b387428be535d8da7e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381000" y="2819400"/>
            <a:ext cx="952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Hinh-nen-mam-non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731" y="2057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Gấu con chia quà”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esktop\Hinh-nen-mam-non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3622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C:\Users\ADMIN\Desktop\1907_nen-powerpoint-mam-non-de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683525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17526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Hoạt động: 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diễn</a:t>
            </a:r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cảm</a:t>
            </a:r>
            <a:endParaRPr lang="en-US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ADMIN\Desktop\50-hinh-nen-powerpoint-dep-long-lanh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6072" y="0"/>
            <a:ext cx="9720072" cy="731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81000" y="2743200"/>
            <a:ext cx="9372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cô giáo sức khỏe, hạnh phúc !</a:t>
            </a:r>
          </a:p>
          <a:p>
            <a:pPr algn="ctr">
              <a:defRPr/>
            </a:pPr>
            <a:r>
              <a:rPr lang="vi-VN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con chăm ngoan học giỏi!</a:t>
            </a:r>
            <a:endParaRPr lang="en-US" sz="35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140</Words>
  <Application>Microsoft Office PowerPoint</Application>
  <PresentationFormat>On-screen Show (4:3)</PresentationFormat>
  <Paragraphs>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57</cp:revision>
  <dcterms:created xsi:type="dcterms:W3CDTF">2022-11-01T05:16:44Z</dcterms:created>
  <dcterms:modified xsi:type="dcterms:W3CDTF">2025-09-29T16:37:43Z</dcterms:modified>
</cp:coreProperties>
</file>