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-648" y="-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BB27-6937-438B-BC5F-A827F5168E84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0480A-7297-492D-B9C2-20C0C12E7C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81528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BB27-6937-438B-BC5F-A827F5168E84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0480A-7297-492D-B9C2-20C0C12E7C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52022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BB27-6937-438B-BC5F-A827F5168E84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0480A-7297-492D-B9C2-20C0C12E7C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95130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BB27-6937-438B-BC5F-A827F5168E84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0480A-7297-492D-B9C2-20C0C12E7C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2430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BB27-6937-438B-BC5F-A827F5168E84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0480A-7297-492D-B9C2-20C0C12E7C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73357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BB27-6937-438B-BC5F-A827F5168E84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0480A-7297-492D-B9C2-20C0C12E7C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07380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BB27-6937-438B-BC5F-A827F5168E84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0480A-7297-492D-B9C2-20C0C12E7C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40420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BB27-6937-438B-BC5F-A827F5168E84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0480A-7297-492D-B9C2-20C0C12E7C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54899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BB27-6937-438B-BC5F-A827F5168E84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0480A-7297-492D-B9C2-20C0C12E7C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37861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BB27-6937-438B-BC5F-A827F5168E84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0480A-7297-492D-B9C2-20C0C12E7C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44980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BB27-6937-438B-BC5F-A827F5168E84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0480A-7297-492D-B9C2-20C0C12E7C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77078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BB27-6937-438B-BC5F-A827F5168E84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0480A-7297-492D-B9C2-20C0C12E7C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38840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529" y="-21635"/>
            <a:ext cx="12193057" cy="690127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094182" y="134725"/>
            <a:ext cx="60498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ỦY BAN NHÂN DÂN PHƯỜNG</a:t>
            </a:r>
            <a:r>
              <a:rPr kumimoji="0" lang="en-US" sz="24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PHÚC LỢI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TRƯỜNG MẦM NON TUỔI HOA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50922" y="5724939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Nội</a:t>
            </a:r>
            <a:r>
              <a:rPr kumimoji="0" 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dung </a:t>
            </a:r>
            <a:r>
              <a:rPr kumimoji="0" lang="en-US" sz="20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hoạt</a:t>
            </a:r>
            <a:r>
              <a:rPr kumimoji="0" 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</a:t>
            </a:r>
            <a:r>
              <a:rPr kumimoji="0" lang="en-US" sz="20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động</a:t>
            </a:r>
            <a:r>
              <a:rPr kumimoji="0" 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</a:t>
            </a:r>
            <a:r>
              <a:rPr kumimoji="0" lang="en-US" sz="20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tuần</a:t>
            </a:r>
            <a:r>
              <a:rPr kumimoji="0" 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</a:t>
            </a: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1 </a:t>
            </a:r>
            <a:r>
              <a:rPr kumimoji="0" lang="en-US" sz="20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tháng</a:t>
            </a:r>
            <a:r>
              <a:rPr kumimoji="0" 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</a:t>
            </a:r>
            <a:r>
              <a:rPr lang="en-US" sz="2000" b="1" i="1" kern="0" dirty="0" smtClean="0">
                <a:solidFill>
                  <a:srgbClr val="002060"/>
                </a:solidFill>
              </a:rPr>
              <a:t>10</a:t>
            </a:r>
            <a:endParaRPr kumimoji="0" lang="en-US" sz="2000" b="1" i="1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(</a:t>
            </a:r>
            <a:r>
              <a:rPr kumimoji="0" lang="en-US" sz="20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Từ</a:t>
            </a:r>
            <a:r>
              <a:rPr kumimoji="0" 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</a:t>
            </a:r>
            <a:r>
              <a:rPr kumimoji="0" lang="en-US" sz="20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ngày</a:t>
            </a:r>
            <a:r>
              <a:rPr kumimoji="0" 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</a:t>
            </a:r>
            <a:r>
              <a:rPr lang="en-US" b="1" i="1" kern="0" noProof="0" dirty="0" smtClean="0">
                <a:solidFill>
                  <a:srgbClr val="002060"/>
                </a:solidFill>
              </a:rPr>
              <a:t>29</a:t>
            </a:r>
            <a:r>
              <a:rPr kumimoji="0" lang="en-US" sz="1800" b="1" i="1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/09/2025</a:t>
            </a: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</a:t>
            </a:r>
            <a:r>
              <a:rPr kumimoji="0" lang="en-US" sz="20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đến</a:t>
            </a:r>
            <a:r>
              <a:rPr kumimoji="0" 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</a:t>
            </a:r>
            <a:r>
              <a:rPr kumimoji="0" lang="en-US" sz="20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ngày</a:t>
            </a:r>
            <a:r>
              <a:rPr kumimoji="0" 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</a:t>
            </a:r>
            <a:r>
              <a:rPr lang="en-US" b="1" i="1" kern="0" dirty="0" smtClean="0">
                <a:solidFill>
                  <a:srgbClr val="002060"/>
                </a:solidFill>
              </a:rPr>
              <a:t>03</a:t>
            </a:r>
            <a:r>
              <a:rPr kumimoji="0" lang="en-US" sz="1800" b="1" i="1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/10/2025</a:t>
            </a:r>
            <a:endParaRPr kumimoji="0" lang="en-US" sz="2000" b="1" i="1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Khối</a:t>
            </a:r>
            <a:r>
              <a:rPr kumimoji="0" 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</a:t>
            </a:r>
            <a:r>
              <a:rPr lang="en-US" sz="2000" b="1" i="1" kern="0" noProof="0" dirty="0" err="1" smtClean="0">
                <a:solidFill>
                  <a:srgbClr val="002060"/>
                </a:solidFill>
              </a:rPr>
              <a:t>nhà</a:t>
            </a:r>
            <a:r>
              <a:rPr lang="en-US" sz="2000" b="1" i="1" kern="0" noProof="0" dirty="0" smtClean="0">
                <a:solidFill>
                  <a:srgbClr val="002060"/>
                </a:solidFill>
              </a:rPr>
              <a:t> </a:t>
            </a:r>
            <a:r>
              <a:rPr lang="en-US" sz="2000" b="1" i="1" kern="0" noProof="0" dirty="0" err="1" smtClean="0">
                <a:solidFill>
                  <a:srgbClr val="002060"/>
                </a:solidFill>
              </a:rPr>
              <a:t>trẻ</a:t>
            </a: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</a:t>
            </a:r>
            <a:r>
              <a:rPr kumimoji="0" lang="en-US" sz="20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năm</a:t>
            </a:r>
            <a:r>
              <a:rPr kumimoji="0" 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</a:t>
            </a:r>
            <a:r>
              <a:rPr kumimoji="0" lang="en-US" sz="20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học</a:t>
            </a:r>
            <a:r>
              <a:rPr kumimoji="0" 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</a:t>
            </a: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2025-2026</a:t>
            </a:r>
            <a:endParaRPr kumimoji="0" lang="en-US" sz="2000" b="1" i="1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999925"/>
            <a:ext cx="2121592" cy="348721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68712" y="1508087"/>
            <a:ext cx="2121592" cy="348721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82905" y="1999925"/>
            <a:ext cx="2121592" cy="348721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31932" y="1513485"/>
            <a:ext cx="2121592" cy="348721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19486" y="1999925"/>
            <a:ext cx="2121592" cy="3487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0922" y="2554821"/>
            <a:ext cx="1799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Thứ 2</a:t>
            </a:r>
          </a:p>
          <a:p>
            <a:pPr algn="ctr"/>
            <a:endParaRPr lang="pt-BR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94777" y="2189276"/>
            <a:ext cx="172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Thứ</a:t>
            </a:r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3</a:t>
            </a:r>
          </a:p>
          <a:p>
            <a:pPr algn="ctr"/>
            <a:endParaRPr lang="en-US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35418" y="2589370"/>
            <a:ext cx="1874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Thứ</a:t>
            </a:r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601527" y="2290618"/>
            <a:ext cx="1810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Thứ</a:t>
            </a:r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5</a:t>
            </a:r>
          </a:p>
          <a:p>
            <a:pPr algn="ctr"/>
            <a:endParaRPr lang="en-US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095372" y="2649723"/>
            <a:ext cx="1856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Thứ</a:t>
            </a:r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6</a:t>
            </a:r>
          </a:p>
          <a:p>
            <a:pPr algn="ctr"/>
            <a:endParaRPr lang="en-US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6563" y="3110242"/>
            <a:ext cx="152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nặn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Nặn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dẻo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37657" y="2817337"/>
            <a:ext cx="14829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PTVĐ</a:t>
            </a:r>
          </a:p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Ném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TC: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82823" y="3204939"/>
            <a:ext cx="15414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NBTN</a:t>
            </a:r>
          </a:p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837630" y="2897909"/>
            <a:ext cx="13846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229209" y="3134899"/>
            <a:ext cx="15588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NDTT: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L1)</a:t>
            </a:r>
          </a:p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NDKH: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Giấu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" name="Picture 3" descr="C:\Users\trananh\Desktop\logo_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2396" y="0"/>
            <a:ext cx="1234373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235300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96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minh</cp:lastModifiedBy>
  <cp:revision>15</cp:revision>
  <dcterms:created xsi:type="dcterms:W3CDTF">2024-09-02T09:29:19Z</dcterms:created>
  <dcterms:modified xsi:type="dcterms:W3CDTF">2025-09-29T14:19:40Z</dcterms:modified>
</cp:coreProperties>
</file>