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70" r:id="rId4"/>
    <p:sldId id="274" r:id="rId5"/>
    <p:sldId id="272" r:id="rId6"/>
    <p:sldId id="273" r:id="rId7"/>
    <p:sldId id="275" r:id="rId8"/>
    <p:sldId id="276" r:id="rId9"/>
    <p:sldId id="277" r:id="rId10"/>
    <p:sldId id="279" r:id="rId11"/>
    <p:sldId id="256" r:id="rId12"/>
    <p:sldId id="260" r:id="rId13"/>
    <p:sldId id="261" r:id="rId14"/>
    <p:sldId id="263" r:id="rId15"/>
    <p:sldId id="265" r:id="rId16"/>
    <p:sldId id="262" r:id="rId17"/>
    <p:sldId id="267" r:id="rId18"/>
    <p:sldId id="269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477E-97A3-4594-83DB-AE25D6E3E15D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C20A5-85D8-4EFA-BD26-F520BFF19715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64"/>
            <a:ext cx="12192000" cy="6871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2637" y="46"/>
            <a:ext cx="6172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705811"/>
            <a:ext cx="15875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001046" y="2420397"/>
            <a:ext cx="805942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3646" y="2544143"/>
            <a:ext cx="6758127" cy="24917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Hà Tiên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Lung linh sắc mà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9954" y="4681922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ung linh sắc mà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4265" y="4752436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ung linh sắc mà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285" y="4762500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/>
          <p:cNvSpPr/>
          <p:nvPr/>
        </p:nvSpPr>
        <p:spPr>
          <a:xfrm>
            <a:off x="7655441" y="1102055"/>
            <a:ext cx="4412513" cy="372512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8080742" y="2328531"/>
            <a:ext cx="3753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thấy bạn nhỏ trong bài thơ rửa tay bằng gì? Bạn làm như thế nào?</a:t>
            </a:r>
            <a:endParaRPr lang="en-US" sz="2400" b="1" i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2" y="1333207"/>
            <a:ext cx="5893999" cy="419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/>
          <p:cNvSpPr/>
          <p:nvPr/>
        </p:nvSpPr>
        <p:spPr>
          <a:xfrm>
            <a:off x="7655441" y="1102055"/>
            <a:ext cx="4412513" cy="372512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7985050" y="2133367"/>
            <a:ext cx="3753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rửa tay các bước bằng xà phòng rồi bạn làm gì tiếp theo? Câu thơ nào thể hiện điều đó?</a:t>
            </a:r>
            <a:endParaRPr lang="en-US" sz="2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0" y="1333207"/>
            <a:ext cx="5952719" cy="390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/>
          <p:cNvSpPr/>
          <p:nvPr/>
        </p:nvSpPr>
        <p:spPr>
          <a:xfrm>
            <a:off x="7655441" y="1102055"/>
            <a:ext cx="4412513" cy="261934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8123273" y="1967023"/>
            <a:ext cx="3753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bạn đã lau tay </a:t>
            </a:r>
            <a:endParaRPr lang="en-US" sz="2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gì?</a:t>
            </a:r>
            <a:endParaRPr lang="en-US" sz="2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3" y="1318918"/>
            <a:ext cx="5890437" cy="422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/>
          <p:cNvSpPr/>
          <p:nvPr/>
        </p:nvSpPr>
        <p:spPr>
          <a:xfrm>
            <a:off x="7655441" y="1102055"/>
            <a:ext cx="4412513" cy="261934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8123273" y="1967023"/>
            <a:ext cx="3753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bàn tay của bạn giờ như thế nào?</a:t>
            </a:r>
            <a:endParaRPr lang="en-US" sz="2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8" y="1304628"/>
            <a:ext cx="5908098" cy="394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/>
          <p:cNvSpPr/>
          <p:nvPr/>
        </p:nvSpPr>
        <p:spPr>
          <a:xfrm>
            <a:off x="7655441" y="1102055"/>
            <a:ext cx="4412513" cy="218340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8123273" y="1967023"/>
            <a:ext cx="375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đã làm gì?</a:t>
            </a:r>
            <a:endParaRPr lang="en-US" sz="2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9" y="1314155"/>
            <a:ext cx="5929551" cy="398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hought Bubble: Cloud 9"/>
          <p:cNvSpPr/>
          <p:nvPr/>
        </p:nvSpPr>
        <p:spPr>
          <a:xfrm>
            <a:off x="7526075" y="3572540"/>
            <a:ext cx="4412513" cy="218340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7829106" y="4082994"/>
            <a:ext cx="3753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thấy bạn nhỏ đã rửa tay đúng quy trình chưa?</a:t>
            </a:r>
            <a:endParaRPr lang="en-US" sz="2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0"/>
            <a:ext cx="12192000" cy="7509923"/>
          </a:xfrm>
        </p:spPr>
      </p:pic>
      <p:sp>
        <p:nvSpPr>
          <p:cNvPr id="6" name="TextBox 5"/>
          <p:cNvSpPr txBox="1"/>
          <p:nvPr/>
        </p:nvSpPr>
        <p:spPr>
          <a:xfrm>
            <a:off x="3083443" y="2147777"/>
            <a:ext cx="6251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</a:t>
            </a:r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thơ “ Rửa tay” :  Nhắn nhủ tới các con hãy biết rửa tay bằng xà phòng đúng cách để giữ gìn cho đôi tay được sạch sẽ.</a:t>
            </a:r>
            <a:endParaRPr lang="vi-VN" sz="28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2"/>
            <a:ext cx="12192000" cy="6862522"/>
          </a:xfrm>
        </p:spPr>
      </p:pic>
      <p:sp>
        <p:nvSpPr>
          <p:cNvPr id="14" name="TextBox 13"/>
          <p:cNvSpPr txBox="1"/>
          <p:nvPr/>
        </p:nvSpPr>
        <p:spPr>
          <a:xfrm>
            <a:off x="360895" y="141964"/>
            <a:ext cx="106012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Rửa tay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en-US" sz="4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           nho nhỏ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xát lên 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đây trong vắt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rửa đôi         .                                          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đây thơm phức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lau khô         .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Mai Chi</a:t>
            </a:r>
            <a:endParaRPr lang="en-US" sz="36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94" y="1261392"/>
            <a:ext cx="1403498" cy="81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900530" y="1420341"/>
            <a:ext cx="5075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           be bé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rửa sạch, xinh xinh.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lớp chúng mình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giơ tay          .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hữ và nghĩa: Một bàn tay thì đầy... | TTVH On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37" y="1882853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ợi ích của việc Vỗ Tay | Chùa A Di Đà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888" y="3025688"/>
            <a:ext cx="1001506" cy="912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máy có thể chứa những thành phần có hại gì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2" y="2335316"/>
            <a:ext cx="1603759" cy="90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hữ và nghĩa: Một bàn tay thì đầy... | TTVH On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1" y="3060758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ăn mặt cotton Zelda (30*46cm) nhiều màu - Giảm 10%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7" y="3385336"/>
            <a:ext cx="1310137" cy="945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hữ và nghĩa: Một bàn tay thì đầy... | TTVH On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49" y="4149193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ữ và nghĩa: Một bàn tay thì đầy... | TTVH On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18" y="1420341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63"/>
    </mc:Choice>
    <mc:Fallback>
      <p:transition spd="slow" advTm="36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51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35"/>
          </a:xfrm>
        </p:spPr>
      </p:pic>
      <p:sp>
        <p:nvSpPr>
          <p:cNvPr id="6" name="TextBox 5"/>
          <p:cNvSpPr txBox="1"/>
          <p:nvPr/>
        </p:nvSpPr>
        <p:spPr>
          <a:xfrm>
            <a:off x="2103473" y="1869706"/>
            <a:ext cx="77511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“Khúc hát 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bàn tay”</a:t>
            </a:r>
            <a:endParaRPr lang="vi-VN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35"/>
          </a:xfrm>
        </p:spPr>
      </p:pic>
      <p:sp>
        <p:nvSpPr>
          <p:cNvPr id="6" name="TextBox 5"/>
          <p:cNvSpPr txBox="1"/>
          <p:nvPr/>
        </p:nvSpPr>
        <p:spPr>
          <a:xfrm>
            <a:off x="2146003" y="2273743"/>
            <a:ext cx="7751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endParaRPr lang="en-US" sz="8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“Rửa tay”</a:t>
            </a:r>
            <a:endParaRPr lang="vi-VN" sz="8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2055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89"/>
            <a:ext cx="12192000" cy="690672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06"/>
            <a:ext cx="12192000" cy="69181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"/>
            <a:ext cx="12192000" cy="68783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35"/>
          </a:xfrm>
        </p:spPr>
      </p:pic>
      <p:sp>
        <p:nvSpPr>
          <p:cNvPr id="6" name="TextBox 5"/>
          <p:cNvSpPr txBox="1"/>
          <p:nvPr/>
        </p:nvSpPr>
        <p:spPr>
          <a:xfrm>
            <a:off x="2103473" y="2475762"/>
            <a:ext cx="7751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 dẫn, đàm thoại nội dung bài thơ</a:t>
            </a:r>
            <a:endParaRPr lang="vi-VN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TIMING" val="|5|2.2|0.6|2.4|2.6|2.5|2.7|2.7|2.3|2.8|2.3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WPS Presentation</Application>
  <PresentationFormat>Widescreen</PresentationFormat>
  <Paragraphs>65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.VnVogue</vt:lpstr>
      <vt:lpstr>Segoe Print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admin</cp:lastModifiedBy>
  <cp:revision>10</cp:revision>
  <dcterms:created xsi:type="dcterms:W3CDTF">2021-09-27T07:49:00Z</dcterms:created>
  <dcterms:modified xsi:type="dcterms:W3CDTF">2025-09-29T14:25:34Z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B12EBC809C7F4912B917B13A564C4F31_12</vt:lpwstr>
  </property>
  <property fmtid="{D5CDD505-2E9C-101B-9397-08002B2CF9AE}" pid="3" name="KSOProductBuildVer">
    <vt:lpwstr>1033-12.2.0.22549</vt:lpwstr>
  </property>
</Properties>
</file>