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8" r:id="rId3"/>
    <p:sldId id="276" r:id="rId4"/>
    <p:sldId id="277" r:id="rId5"/>
    <p:sldId id="280" r:id="rId6"/>
    <p:sldId id="279" r:id="rId7"/>
    <p:sldId id="290" r:id="rId8"/>
    <p:sldId id="282" r:id="rId9"/>
    <p:sldId id="283" r:id="rId10"/>
    <p:sldId id="284" r:id="rId11"/>
    <p:sldId id="286" r:id="rId12"/>
    <p:sldId id="285" r:id="rId13"/>
    <p:sldId id="289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9821" autoAdjust="0"/>
  </p:normalViewPr>
  <p:slideViewPr>
    <p:cSldViewPr snapToGrid="0">
      <p:cViewPr varScale="1">
        <p:scale>
          <a:sx n="54" d="100"/>
          <a:sy n="54" d="100"/>
        </p:scale>
        <p:origin x="-63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25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189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24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22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60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498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38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4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870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14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53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5CC83-4039-4D24-B827-1D57B581BBE2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61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5200" y="10584"/>
            <a:ext cx="6756400" cy="127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PHƯỜNG PHÚC LỢI</a:t>
            </a:r>
            <a:endParaRPr lang="en-US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TRƯỜNG MẦM NON TUỔI HOA</a:t>
            </a:r>
          </a:p>
          <a:p>
            <a:pPr algn="ctr"/>
            <a:r>
              <a:rPr lang="en-US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********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8430" y="912284"/>
            <a:ext cx="1914769" cy="117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46402" y="2743201"/>
            <a:ext cx="7385676" cy="2138065"/>
          </a:xfrm>
          <a:prstGeom prst="rect">
            <a:avLst/>
          </a:prstGeom>
          <a:noFill/>
        </p:spPr>
        <p:txBody>
          <a:bodyPr spcFirstLastPara="1" wrap="none" lIns="121917" tIns="60958" rIns="121917" bIns="60958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3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52901" y="3657600"/>
            <a:ext cx="6515100" cy="9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D2</a:t>
            </a:r>
            <a:endParaRPr lang="en-US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76800" y="6172200"/>
            <a:ext cx="497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r>
              <a:rPr lang="en-US" sz="27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2025- 2026</a:t>
            </a:r>
            <a:endParaRPr lang="en-US" sz="27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thit tru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495" y="0"/>
            <a:ext cx="96337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bac cap duong di chợ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463" y="0"/>
            <a:ext cx="10558876" cy="7339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bac cap duong di chợ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59" y="0"/>
            <a:ext cx="10384786" cy="7229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ien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1117600" y="609601"/>
            <a:ext cx="10058400" cy="2562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 HỌC ĐẾN ĐÂY KẾT THÚC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SỨC KHỎE CÁC CÔ VÀ CÁC BÉ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Image result for bac cap duong di chợ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" y="68066"/>
            <a:ext cx="10006149" cy="6955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au tuoi qua ch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664" y="-142827"/>
            <a:ext cx="9656310" cy="7000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Image result for thit tr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577" y="0"/>
            <a:ext cx="1094667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bac cap duong di chợ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" y="68066"/>
            <a:ext cx="10006149" cy="6955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Image result for bac cap duong di chợ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226" y="0"/>
            <a:ext cx="98505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8"/>
          <p:cNvSpPr>
            <a:spLocks noChangeArrowheads="1" noChangeShapeType="1" noTextEdit="1"/>
          </p:cNvSpPr>
          <p:nvPr/>
        </p:nvSpPr>
        <p:spPr bwMode="auto">
          <a:xfrm>
            <a:off x="4470400" y="533400"/>
            <a:ext cx="6096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Cloud 8"/>
          <p:cNvSpPr/>
          <p:nvPr/>
        </p:nvSpPr>
        <p:spPr>
          <a:xfrm>
            <a:off x="203200" y="4114801"/>
            <a:ext cx="11988800" cy="22129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00801" y="457200"/>
            <a:ext cx="667596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125" name="AutoShape 6"/>
          <p:cNvSpPr>
            <a:spLocks noChangeArrowheads="1"/>
          </p:cNvSpPr>
          <p:nvPr/>
        </p:nvSpPr>
        <p:spPr bwMode="auto">
          <a:xfrm rot="5400000">
            <a:off x="4759590" y="-2117990"/>
            <a:ext cx="3887788" cy="8123767"/>
          </a:xfrm>
          <a:prstGeom prst="cloudCallout">
            <a:avLst>
              <a:gd name="adj1" fmla="val 77806"/>
              <a:gd name="adj2" fmla="val 25074"/>
            </a:avLst>
          </a:prstGeom>
          <a:solidFill>
            <a:srgbClr val="FFFF00"/>
          </a:solidFill>
          <a:ln w="28575">
            <a:solidFill>
              <a:srgbClr val="A3A3E0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en-US" sz="5400" b="1" dirty="0">
              <a:solidFill>
                <a:srgbClr val="FF0066"/>
              </a:solidFill>
              <a:latin typeface="Times New Roman" pitchFamily="18" charset="0"/>
            </a:endParaRPr>
          </a:p>
          <a:p>
            <a:r>
              <a:rPr lang="en-US" sz="5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endParaRPr lang="en-US" b="1" dirty="0"/>
          </a:p>
        </p:txBody>
      </p:sp>
      <p:pic>
        <p:nvPicPr>
          <p:cNvPr id="5126" name="Picture 18" descr="flower2DivWHT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1943100" y="1943100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8" descr="flower2DivWHT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435043" y="1842558"/>
            <a:ext cx="4800600" cy="11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WordArt 11"/>
          <p:cNvSpPr>
            <a:spLocks noChangeArrowheads="1" noChangeShapeType="1" noTextEdit="1"/>
          </p:cNvSpPr>
          <p:nvPr/>
        </p:nvSpPr>
        <p:spPr bwMode="auto">
          <a:xfrm>
            <a:off x="4165600" y="717452"/>
            <a:ext cx="5689600" cy="294014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472"/>
              </a:avLst>
            </a:prstTxWarp>
          </a:bodyPr>
          <a:lstStyle/>
          <a:p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Đàmthoại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bac cap duong di chợ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" y="68066"/>
            <a:ext cx="10006149" cy="6955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rau tuoi qua ch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664" y="-142827"/>
            <a:ext cx="9656310" cy="7000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HÒNG GIÁO DỤC QUẬN BẮC TỪ LIÊM&amp;#x0D;&amp;#x0A;TRƯỜNG MẦM NON PHÚ DIỄN&amp;quot;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78&quot;/&gt;&lt;/object&gt;&lt;object type=&quot;3&quot; unique_id=&quot;10006&quot;&gt;&lt;property id=&quot;20148&quot; value=&quot;5&quot;/&gt;&lt;property id=&quot;20300&quot; value=&quot;Slide 3&quot;/&gt;&lt;property id=&quot;20307&quot; value=&quot;276&quot;/&gt;&lt;/object&gt;&lt;object type=&quot;3&quot; unique_id=&quot;10007&quot;&gt;&lt;property id=&quot;20148&quot; value=&quot;5&quot;/&gt;&lt;property id=&quot;20300&quot; value=&quot;Slide 4&quot;/&gt;&lt;property id=&quot;20307&quot; value=&quot;277&quot;/&gt;&lt;/object&gt;&lt;object type=&quot;3&quot; unique_id=&quot;10008&quot;&gt;&lt;property id=&quot;20148&quot; value=&quot;5&quot;/&gt;&lt;property id=&quot;20300&quot; value=&quot;Slide 5&quot;/&gt;&lt;property id=&quot;20307&quot; value=&quot;280&quot;/&gt;&lt;/object&gt;&lt;object type=&quot;3&quot; unique_id=&quot;10009&quot;&gt;&lt;property id=&quot;20148&quot; value=&quot;5&quot;/&gt;&lt;property id=&quot;20300&quot; value=&quot;Slide 6&quot;/&gt;&lt;property id=&quot;20307&quot; value=&quot;279&quot;/&gt;&lt;/object&gt;&lt;object type=&quot;3&quot; unique_id=&quot;10010&quot;&gt;&lt;property id=&quot;20148&quot; value=&quot;5&quot;/&gt;&lt;property id=&quot;20300&quot; value=&quot;Slide 7&quot;/&gt;&lt;property id=&quot;20307&quot; value=&quot;281&quot;/&gt;&lt;/object&gt;&lt;object type=&quot;3&quot; unique_id=&quot;10011&quot;&gt;&lt;property id=&quot;20148&quot; value=&quot;5&quot;/&gt;&lt;property id=&quot;20300&quot; value=&quot;Slide 8&quot;/&gt;&lt;property id=&quot;20307&quot; value=&quot;282&quot;/&gt;&lt;/object&gt;&lt;object type=&quot;3&quot; unique_id=&quot;10012&quot;&gt;&lt;property id=&quot;20148&quot; value=&quot;5&quot;/&gt;&lt;property id=&quot;20300&quot; value=&quot;Slide 9&quot;/&gt;&lt;property id=&quot;20307&quot; value=&quot;283&quot;/&gt;&lt;/object&gt;&lt;object type=&quot;3&quot; unique_id=&quot;10013&quot;&gt;&lt;property id=&quot;20148&quot; value=&quot;5&quot;/&gt;&lt;property id=&quot;20300&quot; value=&quot;Slide 10&quot;/&gt;&lt;property id=&quot;20307&quot; value=&quot;284&quot;/&gt;&lt;/object&gt;&lt;object type=&quot;3&quot; unique_id=&quot;10014&quot;&gt;&lt;property id=&quot;20148&quot; value=&quot;5&quot;/&gt;&lt;property id=&quot;20300&quot; value=&quot;Slide 11&quot;/&gt;&lt;property id=&quot;20307&quot; value=&quot;286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 - &amp;quot;Chúc các con chăn ngoan học giỏi!&amp;quot;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51</Words>
  <Application>Microsoft Office PowerPoint</Application>
  <PresentationFormat>Custom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Tien Ich May Tinh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minh</cp:lastModifiedBy>
  <cp:revision>19</cp:revision>
  <dcterms:created xsi:type="dcterms:W3CDTF">2016-10-31T14:23:52Z</dcterms:created>
  <dcterms:modified xsi:type="dcterms:W3CDTF">2025-09-21T12:14:26Z</dcterms:modified>
</cp:coreProperties>
</file>