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1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1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22"/>
  </p:notesMasterIdLst>
  <p:sldIdLst>
    <p:sldId id="257" r:id="rId2"/>
    <p:sldId id="258" r:id="rId3"/>
    <p:sldId id="259" r:id="rId4"/>
    <p:sldId id="263" r:id="rId5"/>
    <p:sldId id="260" r:id="rId6"/>
    <p:sldId id="286" r:id="rId7"/>
    <p:sldId id="287" r:id="rId8"/>
    <p:sldId id="288" r:id="rId9"/>
    <p:sldId id="289" r:id="rId10"/>
    <p:sldId id="290" r:id="rId11"/>
    <p:sldId id="266" r:id="rId12"/>
    <p:sldId id="265" r:id="rId13"/>
    <p:sldId id="267" r:id="rId14"/>
    <p:sldId id="268" r:id="rId15"/>
    <p:sldId id="269" r:id="rId16"/>
    <p:sldId id="271" r:id="rId17"/>
    <p:sldId id="272" r:id="rId18"/>
    <p:sldId id="277" r:id="rId19"/>
    <p:sldId id="292" r:id="rId20"/>
    <p:sldId id="278" r:id="rId21"/>
  </p:sldIdLst>
  <p:sldSz cx="12192000" cy="6858000"/>
  <p:notesSz cx="6858000" cy="9144000"/>
  <p:custDataLst>
    <p:tags r:id="rId23"/>
  </p:custData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/>
    <p:restoredTop sz="94643"/>
  </p:normalViewPr>
  <p:slideViewPr>
    <p:cSldViewPr snapToGrid="0" snapToObjects="1">
      <p:cViewPr>
        <p:scale>
          <a:sx n="43" d="100"/>
          <a:sy n="43" d="100"/>
        </p:scale>
        <p:origin x="-1046" y="-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 noProof="0" smtClean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1BC43-2C9C-4B2F-A8E4-8EDCF0083170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0EB3E-9AAF-479B-9AB7-0F1399FE022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323015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19422750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8AED2-D2D1-4A27-B308-F3671B5B2C05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1100-4227-41FB-9C5F-9A0BF43FD8D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848106607"/>
      </p:ext>
    </p:extLst>
  </p:cSld>
  <p:clrMapOvr>
    <a:masterClrMapping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D432A-6635-48C6-82BC-C670A68129C1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869C8-687F-4812-ABF7-A8C5F527652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716883485"/>
      </p:ext>
    </p:extLst>
  </p:cSld>
  <p:clrMapOvr>
    <a:masterClrMapping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326B6-E65D-46DF-AFF3-119A58CCEF77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23262-66FB-4F57-9F3A-82B94259E07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750157178"/>
      </p:ext>
    </p:extLst>
  </p:cSld>
  <p:clrMapOvr>
    <a:masterClrMapping/>
  </p:clrMapOvr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88916-F77F-4366-B6CC-B85EBF47EFCF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22503-96B8-44FC-829D-F8BB18EFBA6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3285660821"/>
      </p:ext>
    </p:extLst>
  </p:cSld>
  <p:clrMapOvr>
    <a:masterClrMapping/>
  </p:clrMapOvr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F60AA-43CA-4C04-8630-68B06DD808ED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C1E3F-F180-4C8B-B7C1-37C71D7A27E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1629460894"/>
      </p:ext>
    </p:extLst>
  </p:cSld>
  <p:clrMapOvr>
    <a:masterClrMapping/>
  </p:clrMapOvr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B2AED-ADC1-42B1-A455-686B88422756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E4C72-244F-467C-9EBF-6EE74076B12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3729346513"/>
      </p:ext>
    </p:extLst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8BD4E-077B-427C-812B-76D5AE1707DE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4E0B7-6E4E-40C9-899A-AF70DFE8FE5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7561435"/>
      </p:ext>
    </p:extLst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CC56E-224C-483A-94B6-6735A8483623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A41DC-9897-49A4-955A-8DF5777A470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456759792"/>
      </p:ext>
    </p:extLst>
  </p:cSld>
  <p:clrMapOvr>
    <a:masterClrMapping/>
  </p:clrMapOvr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E80F3-1F33-4915-BE79-B565E8775F78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8B535-6C36-4DB6-83CF-042E02C395E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390287707"/>
      </p:ext>
    </p:extLst>
  </p:cSld>
  <p:clrMapOvr>
    <a:masterClrMapping/>
  </p:clrMapOvr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8AA50-FD16-400B-A6E9-9786F13C7BD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15293-5662-4429-9AB1-A754F650764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405720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121508859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8EE2-2506-45FA-A324-45B70187765A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3B91C-2137-4420-987C-CBDAFDDAB84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3199751584"/>
      </p:ext>
    </p:extLst>
  </p:cSld>
  <p:clrMapOvr>
    <a:masterClrMapping/>
  </p:clrMapOvr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5F9C6-D5B3-425C-BC9C-7B1AF8B577D0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6AD5B-2C60-44F6-9A32-1B9A4ABA860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3466121192"/>
      </p:ext>
    </p:extLst>
  </p:cSld>
  <p:clrMapOvr>
    <a:masterClrMapping/>
  </p:clrMapOvr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395B-0050-4EE2-B5AA-FB9B88B593AB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35C81-6AB0-4360-9A93-E3D0DDEDF67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1011861512"/>
      </p:ext>
    </p:extLst>
  </p:cSld>
  <p:clrMapOvr>
    <a:masterClrMapping/>
  </p:clrMapOvr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CB8F7-1617-483B-A477-8D2BE5BDA6C7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06C88-1190-438B-B563-FAEF36E6AC5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788995259"/>
      </p:ext>
    </p:extLst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7C18A-5C5C-4536-B705-E85E4D2F57B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5B91F-3D57-4B95-9CFB-98A0A1C3FBE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36642499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322955751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38736138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19876212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15907273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110980887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222110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121057145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55774663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4B877-B4A6-4E64-8B7D-F4168CC53290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0A724-D568-42FB-8D0E-F686631F153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416897407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357260696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410077364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39428188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53648823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46467077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178736650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145517401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39794293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81039571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5750512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A9EB-718F-4786-B254-508A2037417C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BBEB-A3E1-484F-BB73-75F13967926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3436190737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88380711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14935207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340598780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102281910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38143513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53970508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47485899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0412569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327710949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72612819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534D8-288C-40C2-986C-D7AAABA52427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64EF9-8631-4D42-89CB-CB69488C97B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1835350097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328369226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304892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46021197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85178818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381938048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49832950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39018278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323633543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59722708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408709853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E0E22-AE91-4191-9A8F-D934D45595AF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558BE-69C5-4509-B922-F1A25BD1A67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3512781574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D6AB4-3DC1-49A4-B96A-2FC48063D3B5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9461C-9AE4-443B-9EB1-67B2407626A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4169544055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69D13-90F5-408A-9569-131CFCA3A29C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22709-3792-46C3-AB30-A6C684DCBF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1009506244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DE93D-4CEB-4E10-95E6-7D6AC334872E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86397-A145-4FFD-A04E-8BC2515E2DB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3518011356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53461-C293-40B8-9C34-69F494F4B058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99A97-D297-4E83-8981-BFCF4C6BD52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1556723802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0670E-6CBB-4F1B-9376-CB486D862EB0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00B2C-162D-4886-BA68-2FBC08BD873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940606340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CE2CE-597F-4153-9438-8549A8F198A7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24B1D-2C5F-407C-B7EC-F20F9E60BAC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361233492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294C7-77F0-4419-B3A2-DEDDFC6E67A3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8AAE2-D701-4467-9BD3-3023995BA96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439816932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BED17-B392-4986-90F4-6E12AFBF168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A027-214A-494E-B697-74B74DDD4D7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3340804934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76921-60FB-4CFC-8318-6FFD6F1E62E6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C131F-9CBF-4BAE-B9B8-84722C5AE50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1527112628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36386-7FFA-46EF-8D50-E750CAF3C92B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40072-1CE0-44CF-8367-0D247002ADE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151423127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36C94-D140-4617-AFB4-A1756BCC04C6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3D21C-7813-4D1B-897F-4E7E9B4A3DE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643705069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011F7-CBED-4468-96C1-806798C31D48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BB60C-ECA6-4865-9BFE-DA27809D47C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911169240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9673A-B4D0-434F-8EC5-8A95DBFB3075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74E14-0044-4E57-8B17-A0CD9439C2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1364356484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22B5B-32AF-48C6-8876-30D209D0180E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866B9-DDF9-4605-9D15-3E05F04802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3820935494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B2D50-D68E-476D-9CAF-CF62424E2EDB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805A6-CCD7-446D-9CCA-0057D7D8639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574871726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6FCE7-C71C-4CB6-ADAB-50E461EFD15F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5194A-7525-4F46-9259-6D9BB647BB4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882378672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29A7B-AB76-4EA3-9745-867C29D8CEAC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8904C-F8D3-4B2C-8264-DD6419602D2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1868008643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40B9F-3E48-472B-B36C-F371E4222DCC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EC00D-7CD6-419D-974D-AC639670A6C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1171469990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00415-2E9A-4CB2-B9CE-D173716DDAD2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3370D-1AF2-4505-B6C2-0111262FB19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3403900137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905D7-1B5B-4127-831D-357993C20984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478E7-CCE2-46F3-B3AB-6E3C5DEBA5D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3109665147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DFAE9-FEDC-47EC-99FC-60A6E4F55C02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617AC-5305-4F11-95BF-C5DE1225130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31661644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121171726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C7A46-8DB3-4D5E-8433-992975EEF102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16D31-72CB-4A6F-BACA-D7F2C804750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899929288"/>
      </p:ext>
    </p:extLst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9BB14-6E22-455A-9212-17CA1E7ACED2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C55D5-115E-4194-BF8E-3B3E7D25571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1299343485"/>
      </p:ext>
    </p:extLst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364B2-9DB1-4A5B-982B-2372E923B62D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EB5F2-52A5-4F55-8FF5-5C411475F68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856288446"/>
      </p:ext>
    </p:extLst>
  </p:cSld>
  <p:clrMapOvr>
    <a:masterClrMapping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FDEA0-A63A-4713-B82C-386C2D303B66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FC266-C602-4B87-B120-989CBC6FCA6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3461550614"/>
      </p:ext>
    </p:extLst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FA47B-3BD8-47C0-BA1F-6C165B21BEC0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76472-6949-40C8-AB8D-C95F15CB1B4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3190976849"/>
      </p:ext>
    </p:extLst>
  </p:cSld>
  <p:clrMapOvr>
    <a:masterClrMapping/>
  </p:clrMapOvr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B4023-5FD3-4E99-BE52-4E99DE18F1A0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32BD7-236F-43C5-87B8-9AEF31EDBD0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3533759635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304E4-B12E-4DB5-B9CE-B409C3D65F2C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392AB-134E-432C-9B01-D12ED0037A6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368591465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29CE8-4CB2-4E43-96C7-EC5CF149E166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4F5E1-6D4B-4395-8608-15B8B5BB61F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1242817208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7CDF9-DE6F-4447-93E8-2562D41FC1AF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DB1FB-90DA-4273-BE5E-748C9A842B4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87874655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8D49E-BD01-4238-B634-C0BE5A4282B7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51771-7E4B-46D4-84A8-1F5C09B0CBD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99292298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16266439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75B1C-D1CF-46F9-A92F-40C6FF90793A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05210-9085-4365-95F8-F171569BDB9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518370787"/>
      </p:ext>
    </p:extLst>
  </p:cSld>
  <p:clrMapOvr>
    <a:masterClrMapping/>
  </p:clrMapOvr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E049B-AF35-4CCC-AE4C-0402D0D320CA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D0609-BAA1-4B75-B0E3-DF215057C03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3866053008"/>
      </p:ext>
    </p:extLst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06BBF-0F3B-4B74-A742-789120641B4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D2EBA-6EB6-4E2E-9242-AE4E3BDB561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903049179"/>
      </p:ext>
    </p:extLst>
  </p:cSld>
  <p:clrMapOvr>
    <a:masterClrMapping/>
  </p:clrMapOvr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8BFBD-F7FB-4111-B2D7-E1E58563AC3A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91E2E-0959-4CE2-BABE-FA3163DF60A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80917318"/>
      </p:ext>
    </p:extLst>
  </p:cSld>
  <p:clrMapOvr>
    <a:masterClrMapping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4570A-F7E8-471D-8C88-C1FFBC0776AD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DA8C1-BD77-4D3B-9F22-4736B0AF2A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3214863573"/>
      </p:ext>
    </p:extLst>
  </p:cSld>
  <p:clrMapOvr>
    <a:masterClrMapping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93650-6C7F-48E6-BE0D-0F9F7B45E491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90BD5-E4D1-4E90-8844-F5BE6AAA723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1470706305"/>
      </p:ext>
    </p:extLst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A5995-8FA9-4F8F-BA77-B71803649C5E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3D9B1-A0FA-4EB5-BE1F-A76046137ED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397892085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43CC3-8A72-42A0-8BEF-D8C66F4F8A13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47E39-D1B2-4A8B-89F5-E353766B5F4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438303415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5CE86-A990-4712-9207-5BDA57BA78D2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9040E-509C-46B2-B1DA-1CCEFF0C7DD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741635618"/>
      </p:ext>
    </p:extLst>
  </p:cSld>
  <p:clrMapOvr>
    <a:masterClrMapping/>
  </p:clrMapOvr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75034-4AE8-48BE-8FE4-7C31D1FA1032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7335C-DBF9-482D-8DBF-6A32CD58CD4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04959909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70243991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A136C-CC10-496E-97EB-D9B8526BE48D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2506A-7D5D-46BF-BF75-E24B12AF6F6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063480717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AF53A-7D87-42B4-BAA2-6D249FF55AE3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7AE77-491A-4E19-9A26-F2055755D6E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1018575622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EB1DA-DB99-4B06-BB7E-EC72A0D0F332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6A22C-85BE-4CF1-ADC2-A1C2CE5A23C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419442234"/>
      </p:ext>
    </p:extLst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66D34-0F3D-48C9-BB14-FB969341C3CB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BCA8E-FD66-4D8B-881F-C8FACE10AFF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408024692"/>
      </p:ext>
    </p:extLst>
  </p:cSld>
  <p:clrMapOvr>
    <a:masterClrMapping/>
  </p:clrMapOvr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85201-8BA3-4EB3-8F50-1757C7FBB529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25EF9-75C4-4B62-A53F-D65C186C037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132331531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A2F30-F9A0-4310-9F44-1A6787DA6C9C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938A7-6700-4BFE-A20B-A398D5E89B5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892128833"/>
      </p:ext>
    </p:extLst>
  </p:cSld>
  <p:clrMapOvr>
    <a:masterClrMapping/>
  </p:clrMapOvr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01FCF-24A9-4D27-B4B9-0B471A4AB72F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B14AA-0F90-4A7A-A42F-E29960694E1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4222178928"/>
      </p:ext>
    </p:extLst>
  </p:cSld>
  <p:clrMapOvr>
    <a:masterClrMapping/>
  </p:clrMapOvr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A8836-F2A5-4C21-9EC8-FEB8DA0886D6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C4846-AFF3-4F45-A202-D32B9A32185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2659809058"/>
      </p:ext>
    </p:extLst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1E51-3983-4601-9861-18548DF2C9E7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8B607-51A5-4C66-9CCC-BDA335FF99E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553756043"/>
      </p:ext>
    </p:extLst>
  </p:cSld>
  <p:clrMapOvr>
    <a:masterClrMapping/>
  </p:clrMapOvr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C08B7-EC47-4090-A559-11E9E2811D40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FF241-A716-4E7E-95DD-0F2AD57C9B4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xmlns="" val="9735576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102" Type="http://schemas.openxmlformats.org/officeDocument/2006/relationships/slideLayout" Target="../slideLayouts/slideLayout102.xml"/><Relationship Id="rId110" Type="http://schemas.openxmlformats.org/officeDocument/2006/relationships/slideLayout" Target="../slideLayouts/slideLayout110.xml"/><Relationship Id="rId11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13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11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3F8D92CB-3AD2-4010-81D0-F352091BA3E5}" type="datetimeFigureOut">
              <a:rPr lang="vi-VN"/>
              <a:pPr>
                <a:defRPr/>
              </a:pPr>
              <a:t>02/03/2025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08CEB2-2E2D-4236-A45A-1D3B856B170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765" r:id="rId8"/>
    <p:sldLayoutId id="2147483764" r:id="rId9"/>
    <p:sldLayoutId id="2147483763" r:id="rId10"/>
    <p:sldLayoutId id="2147483762" r:id="rId11"/>
    <p:sldLayoutId id="2147483761" r:id="rId12"/>
    <p:sldLayoutId id="2147483760" r:id="rId13"/>
    <p:sldLayoutId id="2147483759" r:id="rId14"/>
    <p:sldLayoutId id="2147483758" r:id="rId15"/>
    <p:sldLayoutId id="2147483757" r:id="rId16"/>
    <p:sldLayoutId id="2147483756" r:id="rId17"/>
    <p:sldLayoutId id="2147483755" r:id="rId18"/>
    <p:sldLayoutId id="2147483754" r:id="rId19"/>
    <p:sldLayoutId id="2147483753" r:id="rId20"/>
    <p:sldLayoutId id="2147483752" r:id="rId21"/>
    <p:sldLayoutId id="2147483751" r:id="rId22"/>
    <p:sldLayoutId id="2147483750" r:id="rId23"/>
    <p:sldLayoutId id="2147483749" r:id="rId24"/>
    <p:sldLayoutId id="2147483748" r:id="rId25"/>
    <p:sldLayoutId id="2147483747" r:id="rId26"/>
    <p:sldLayoutId id="2147483746" r:id="rId27"/>
    <p:sldLayoutId id="2147483745" r:id="rId28"/>
    <p:sldLayoutId id="2147483744" r:id="rId29"/>
    <p:sldLayoutId id="2147483743" r:id="rId30"/>
    <p:sldLayoutId id="2147483742" r:id="rId31"/>
    <p:sldLayoutId id="2147483741" r:id="rId32"/>
    <p:sldLayoutId id="2147483740" r:id="rId33"/>
    <p:sldLayoutId id="2147483739" r:id="rId34"/>
    <p:sldLayoutId id="2147483738" r:id="rId35"/>
    <p:sldLayoutId id="2147483737" r:id="rId36"/>
    <p:sldLayoutId id="2147483736" r:id="rId37"/>
    <p:sldLayoutId id="2147483735" r:id="rId38"/>
    <p:sldLayoutId id="2147483734" r:id="rId39"/>
    <p:sldLayoutId id="2147483733" r:id="rId40"/>
    <p:sldLayoutId id="2147483732" r:id="rId41"/>
    <p:sldLayoutId id="2147483731" r:id="rId42"/>
    <p:sldLayoutId id="2147483730" r:id="rId43"/>
    <p:sldLayoutId id="2147483729" r:id="rId44"/>
    <p:sldLayoutId id="2147483728" r:id="rId45"/>
    <p:sldLayoutId id="2147483727" r:id="rId46"/>
    <p:sldLayoutId id="2147483726" r:id="rId47"/>
    <p:sldLayoutId id="2147483725" r:id="rId48"/>
    <p:sldLayoutId id="2147483724" r:id="rId49"/>
    <p:sldLayoutId id="2147483659" r:id="rId50"/>
    <p:sldLayoutId id="2147483660" r:id="rId51"/>
    <p:sldLayoutId id="2147483661" r:id="rId52"/>
    <p:sldLayoutId id="2147483662" r:id="rId53"/>
    <p:sldLayoutId id="2147483663" r:id="rId54"/>
    <p:sldLayoutId id="2147483664" r:id="rId55"/>
    <p:sldLayoutId id="2147483665" r:id="rId56"/>
    <p:sldLayoutId id="2147483666" r:id="rId57"/>
    <p:sldLayoutId id="2147483667" r:id="rId58"/>
    <p:sldLayoutId id="2147483668" r:id="rId59"/>
    <p:sldLayoutId id="2147483669" r:id="rId60"/>
    <p:sldLayoutId id="2147483670" r:id="rId61"/>
    <p:sldLayoutId id="2147483671" r:id="rId62"/>
    <p:sldLayoutId id="2147483672" r:id="rId63"/>
    <p:sldLayoutId id="2147483673" r:id="rId64"/>
    <p:sldLayoutId id="2147483674" r:id="rId65"/>
    <p:sldLayoutId id="2147483675" r:id="rId66"/>
    <p:sldLayoutId id="2147483676" r:id="rId67"/>
    <p:sldLayoutId id="2147483677" r:id="rId68"/>
    <p:sldLayoutId id="2147483678" r:id="rId69"/>
    <p:sldLayoutId id="2147483679" r:id="rId70"/>
    <p:sldLayoutId id="2147483680" r:id="rId71"/>
    <p:sldLayoutId id="2147483681" r:id="rId72"/>
    <p:sldLayoutId id="2147483682" r:id="rId73"/>
    <p:sldLayoutId id="2147483683" r:id="rId74"/>
    <p:sldLayoutId id="2147483684" r:id="rId75"/>
    <p:sldLayoutId id="2147483685" r:id="rId76"/>
    <p:sldLayoutId id="2147483686" r:id="rId77"/>
    <p:sldLayoutId id="2147483687" r:id="rId78"/>
    <p:sldLayoutId id="2147483688" r:id="rId79"/>
    <p:sldLayoutId id="2147483689" r:id="rId80"/>
    <p:sldLayoutId id="2147483690" r:id="rId81"/>
    <p:sldLayoutId id="2147483691" r:id="rId82"/>
    <p:sldLayoutId id="2147483692" r:id="rId83"/>
    <p:sldLayoutId id="2147483693" r:id="rId84"/>
    <p:sldLayoutId id="2147483694" r:id="rId85"/>
    <p:sldLayoutId id="2147483695" r:id="rId86"/>
    <p:sldLayoutId id="2147483696" r:id="rId87"/>
    <p:sldLayoutId id="2147483697" r:id="rId88"/>
    <p:sldLayoutId id="2147483698" r:id="rId89"/>
    <p:sldLayoutId id="2147483699" r:id="rId90"/>
    <p:sldLayoutId id="2147483700" r:id="rId91"/>
    <p:sldLayoutId id="2147483701" r:id="rId92"/>
    <p:sldLayoutId id="2147483702" r:id="rId93"/>
    <p:sldLayoutId id="2147483703" r:id="rId94"/>
    <p:sldLayoutId id="2147483704" r:id="rId95"/>
    <p:sldLayoutId id="2147483705" r:id="rId96"/>
    <p:sldLayoutId id="2147483706" r:id="rId97"/>
    <p:sldLayoutId id="2147483707" r:id="rId98"/>
    <p:sldLayoutId id="2147483708" r:id="rId99"/>
    <p:sldLayoutId id="2147483709" r:id="rId100"/>
    <p:sldLayoutId id="2147483710" r:id="rId101"/>
    <p:sldLayoutId id="2147483711" r:id="rId102"/>
    <p:sldLayoutId id="2147483712" r:id="rId103"/>
    <p:sldLayoutId id="2147483713" r:id="rId104"/>
    <p:sldLayoutId id="2147483714" r:id="rId105"/>
    <p:sldLayoutId id="2147483715" r:id="rId106"/>
    <p:sldLayoutId id="2147483716" r:id="rId107"/>
    <p:sldLayoutId id="2147483717" r:id="rId108"/>
    <p:sldLayoutId id="2147483718" r:id="rId109"/>
    <p:sldLayoutId id="2147483719" r:id="rId110"/>
    <p:sldLayoutId id="2147483720" r:id="rId111"/>
    <p:sldLayoutId id="2147483721" r:id="rId112"/>
    <p:sldLayoutId id="2147483722" r:id="rId113"/>
    <p:sldLayoutId id="2147483723" r:id="rId1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ieuthidochoimamnon.com/danh-muc/bap-benh-mam-no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nam hoc 21-22\hinhnen\hinh-background-mam-non-dep-nhat_0401105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25854" y="266700"/>
            <a:ext cx="406092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2000" b="1" dirty="0">
                <a:solidFill>
                  <a:srgbClr val="C00000"/>
                </a:solidFill>
                <a:latin typeface="+mj-lt"/>
                <a:cs typeface="Arial" charset="0"/>
                <a:sym typeface="Arial" charset="0"/>
              </a:rPr>
              <a:t>UBND QUẬN LONG BIÊN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TRƯỜNG MẦM NON TUỔI HOA</a:t>
            </a:r>
            <a:endParaRPr lang="vi-VN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pic>
        <p:nvPicPr>
          <p:cNvPr id="13315" name="Picture 3" descr="C:\Users\trananh\Desktop\logo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0975" y="1152525"/>
            <a:ext cx="149778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5260975" y="844550"/>
            <a:ext cx="185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3588" y="2582562"/>
            <a:ext cx="61921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LÀM QUEN VĂN HỌC</a:t>
            </a:r>
          </a:p>
          <a:p>
            <a:pPr>
              <a:defRPr/>
            </a:pP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Đề tài: Thơ: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“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bập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bênh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”</a:t>
            </a:r>
            <a:endParaRPr lang="vi-VN" sz="2800" b="1" dirty="0">
              <a:solidFill>
                <a:srgbClr val="FF0000"/>
              </a:solidFill>
              <a:latin typeface="+mj-lt"/>
              <a:cs typeface="Arial" charset="0"/>
              <a:sym typeface="Arial" charset="0"/>
            </a:endParaRPr>
          </a:p>
          <a:p>
            <a:pPr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Lứa tuổi: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24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–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36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 t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háng</a:t>
            </a:r>
            <a:endParaRPr lang="vi-VN" sz="2800" b="1" dirty="0">
              <a:solidFill>
                <a:srgbClr val="FF0000"/>
              </a:solidFill>
              <a:latin typeface="+mj-lt"/>
              <a:cs typeface="Arial" charset="0"/>
              <a:sym typeface="Arial" charset="0"/>
            </a:endParaRPr>
          </a:p>
          <a:p>
            <a:pPr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Giáo viên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:</a:t>
            </a:r>
            <a:endParaRPr lang="en-US" sz="2800" b="1" dirty="0" smtClean="0">
              <a:solidFill>
                <a:srgbClr val="FF0000"/>
              </a:solidFill>
              <a:latin typeface="+mj-lt"/>
              <a:cs typeface="Arial" charset="0"/>
              <a:sym typeface="Arial" charset="0"/>
            </a:endParaRPr>
          </a:p>
          <a:p>
            <a:pPr>
              <a:defRPr/>
            </a:pPr>
            <a:endParaRPr lang="en-US" sz="2400" b="1" dirty="0" smtClean="0">
              <a:solidFill>
                <a:srgbClr val="FF0000"/>
              </a:solidFill>
              <a:latin typeface="+mj-lt"/>
              <a:cs typeface="Arial" charset="0"/>
              <a:sym typeface="Arial" charset="0"/>
            </a:endParaRPr>
          </a:p>
          <a:p>
            <a:pPr>
              <a:defRPr/>
            </a:pPr>
            <a:endParaRPr lang="en-US" sz="2400" b="1" dirty="0" smtClean="0">
              <a:solidFill>
                <a:srgbClr val="FF0000"/>
              </a:solidFill>
              <a:latin typeface="+mj-lt"/>
              <a:cs typeface="Arial" charset="0"/>
              <a:sym typeface="Arial" charset="0"/>
            </a:endParaRPr>
          </a:p>
          <a:p>
            <a:pPr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:2024 - 2025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\Contacts\Downloads\eed6294b0a7db223eb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1502"/>
            <a:ext cx="12192000" cy="71195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467708" y="21101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Bập bênh bập</a:t>
            </a:r>
            <a:b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Bênh bập bênh</a:t>
            </a:r>
            <a:b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Khéo ngã kềnh</a:t>
            </a:r>
            <a:b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 áo lấm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nam hoc 21-22\hinhnen\images (2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41863" y="2282825"/>
            <a:ext cx="3246437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Đàm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thoại</a:t>
            </a:r>
            <a:r>
              <a:rPr lang="vi-VN" sz="4800" b="1" dirty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0313" y="590550"/>
            <a:ext cx="7189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vừa đọc cho các con nghe bài thơ gì?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11091" y="2505869"/>
            <a:ext cx="5400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92575" y="627063"/>
            <a:ext cx="4160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do ai sáng tác?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35250" y="3409950"/>
            <a:ext cx="66550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92369" y="595313"/>
            <a:ext cx="1325160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gì?Khi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43199" y="2533135"/>
            <a:ext cx="7772401" cy="2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dirty="0" smtClean="0"/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bênh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chắc-Bám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”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1" y="635000"/>
            <a:ext cx="167982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gì?Khi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2188" y="3055938"/>
            <a:ext cx="30384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 bập bênh</a:t>
            </a:r>
            <a:b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 cho chắc</a:t>
            </a:r>
            <a:b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Bám cho chắc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minh\Contacts\Downloads\eed6294b0a7db223eb6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4078" y="1712218"/>
            <a:ext cx="7262446" cy="4635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17825" y="635000"/>
            <a:ext cx="617188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dirty="0" smtClean="0"/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nhún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bập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bênh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minh\Contacts\Downloads\ef0dd194f2a24afc13b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5018" y="1712218"/>
            <a:ext cx="7017398" cy="451273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09954" y="2672862"/>
            <a:ext cx="4853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Nhún cho hay</a:t>
            </a:r>
            <a:br>
              <a:rPr lang="vi-VN" sz="3600" b="1" dirty="0" smtClean="0">
                <a:solidFill>
                  <a:srgbClr val="FF0000"/>
                </a:solidFill>
                <a:latin typeface="+mj-lt"/>
              </a:rPr>
            </a:b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Lên cao này</a:t>
            </a:r>
            <a:br>
              <a:rPr lang="vi-VN" sz="3600" b="1" dirty="0" smtClean="0">
                <a:solidFill>
                  <a:srgbClr val="FF0000"/>
                </a:solidFill>
                <a:latin typeface="+mj-lt"/>
              </a:rPr>
            </a:b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Lại xuống thấp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846386" y="606425"/>
            <a:ext cx="927038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2188" y="3055938"/>
            <a:ext cx="30384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Bập bênh bập</a:t>
            </a:r>
            <a:b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Bênh bập bênh</a:t>
            </a:r>
            <a:b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Khéo ngã kềnh</a:t>
            </a:r>
            <a:b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 áo lấm</a:t>
            </a: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minh\Contacts\Downloads\eed6294b0a7db223eb6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745198"/>
            <a:ext cx="6137031" cy="4374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00300" y="515938"/>
            <a:ext cx="61061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70000" y="2814638"/>
            <a:ext cx="101552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ạ.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pngtree-cute-cartoon-sunflower-sun-background-poster-image_2068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581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49600" y="1828800"/>
            <a:ext cx="5791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Dạy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trẻ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đọc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thơ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nam hoc 21-22\hinhnen\images (2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11859" y="393700"/>
            <a:ext cx="95769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latin typeface="Arial" charset="0"/>
                <a:cs typeface="Arial" charset="0"/>
                <a:sym typeface="Arial" charset="0"/>
              </a:rPr>
              <a:t>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latin typeface="Times New Roman" pitchFamily="18" charset="0"/>
              </a:rPr>
              <a:t>.</a:t>
            </a:r>
            <a:r>
              <a:rPr lang="vi-VN" sz="2400" b="1" dirty="0" smtClean="0">
                <a:latin typeface="Times New Roman" pitchFamily="18" charset="0"/>
              </a:rPr>
              <a:t>Mục đích yêu cầ</a:t>
            </a:r>
            <a:r>
              <a:rPr lang="en-US" sz="2400" b="1" dirty="0" smtClean="0">
                <a:latin typeface="Times New Roman" pitchFamily="18" charset="0"/>
              </a:rPr>
              <a:t>u.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</a:rPr>
              <a:t>1.</a:t>
            </a:r>
            <a:r>
              <a:rPr lang="vi-VN" sz="2400" b="1" dirty="0" smtClean="0">
                <a:latin typeface="Times New Roman" pitchFamily="18" charset="0"/>
              </a:rPr>
              <a:t>Kiến thức:</a:t>
            </a:r>
            <a:endParaRPr lang="en-US" sz="2400" b="1" dirty="0" smtClean="0"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tên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thơ</a:t>
            </a:r>
            <a:r>
              <a:rPr lang="en-US" sz="2400" dirty="0" smtClean="0">
                <a:latin typeface="Times New Roman" pitchFamily="18" charset="0"/>
              </a:rPr>
              <a:t> “</a:t>
            </a:r>
            <a:r>
              <a:rPr lang="en-US" sz="2400" dirty="0" err="1" smtClean="0">
                <a:latin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bập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bênh;tên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giả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Trần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Đào</a:t>
            </a:r>
            <a:endParaRPr lang="en-US" sz="2400" dirty="0" smtClean="0"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hiểu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</a:rPr>
              <a:t> dung </a:t>
            </a:r>
            <a:r>
              <a:rPr lang="en-US" sz="2400" dirty="0" err="1" smtClean="0">
                <a:latin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thơ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nhỏ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bập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bênh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rất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vui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vẻ</a:t>
            </a:r>
            <a:endParaRPr lang="en-US" sz="2400" dirty="0" smtClean="0">
              <a:latin typeface="Times New Roman" pitchFamily="18" charset="0"/>
            </a:endParaRPr>
          </a:p>
          <a:p>
            <a:pPr algn="just">
              <a:defRPr/>
            </a:pPr>
            <a:r>
              <a:rPr lang="vi-VN" sz="2400" b="1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2. Kỹ năng: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                                          </a:t>
            </a: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thơ,đọc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Arial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Arial" charset="0"/>
              </a:rPr>
              <a:t>nghe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Arial" charset="0"/>
              </a:rPr>
              <a:t>hiểu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Arial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Arial" charset="0"/>
              </a:rPr>
              <a:t>trả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Arial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Arial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Arial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Arial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Arial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Arial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 .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  <a:sym typeface="Arial" charset="0"/>
              </a:rPr>
              <a:t> </a:t>
            </a:r>
            <a:endParaRPr lang="en-US" sz="2400" b="1" dirty="0" smtClean="0"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</a:rPr>
              <a:t>3. </a:t>
            </a:r>
            <a:r>
              <a:rPr lang="en-US" sz="2400" b="1" dirty="0" err="1" smtClean="0">
                <a:latin typeface="Times New Roman" pitchFamily="18" charset="0"/>
              </a:rPr>
              <a:t>Thái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vi-VN" sz="2400" dirty="0" smtClean="0">
                <a:latin typeface="+mj-lt"/>
                <a:cs typeface="Arial" charset="0"/>
                <a:sym typeface="Arial" charset="0"/>
              </a:rPr>
              <a:t>.</a:t>
            </a:r>
            <a:endParaRPr lang="vi-VN" sz="2400" dirty="0">
              <a:latin typeface="+mj-lt"/>
              <a:cs typeface="Arial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58443" y="2967335"/>
            <a:ext cx="74751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en-US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nam hoc 21-22\hinhnen\images (2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1650" y="2301875"/>
            <a:ext cx="7447039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vi-VN" sz="3200" b="1" dirty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Ổn định tổ chức, gây hứng thú:</a:t>
            </a:r>
          </a:p>
          <a:p>
            <a:pPr marL="514350" indent="-514350">
              <a:defRPr/>
            </a:pPr>
            <a:r>
              <a:rPr lang="vi-VN" sz="3200" b="1" dirty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- Cô và trẻ hát bài hát: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“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Vui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đến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trường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”</a:t>
            </a:r>
            <a:endParaRPr lang="vi-VN" sz="3200" b="1" dirty="0">
              <a:solidFill>
                <a:srgbClr val="FF0000"/>
              </a:solidFill>
              <a:latin typeface="+mj-lt"/>
              <a:cs typeface="Arial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nam hoc 21-22\hinhnen\images (2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1650" y="2301875"/>
            <a:ext cx="63912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chức</a:t>
            </a:r>
            <a:r>
              <a:rPr lang="vi-VN" sz="3200" b="1" dirty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F:\nam hoc 21-22\hinhnen\anh-background-mam-non_0401087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167" y="0"/>
            <a:ext cx="12423167" cy="725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67307" y="167268"/>
            <a:ext cx="53577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Chơi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bập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bênh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27157" y="998265"/>
            <a:ext cx="6722980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chemeClr val="tx1"/>
                </a:solidFill>
                <a:latin typeface="+mj-lt"/>
              </a:rPr>
              <a:t>Chơi bập bênh</a:t>
            </a:r>
            <a:br>
              <a:rPr lang="vi-VN" sz="2800" b="1" dirty="0" smtClean="0">
                <a:solidFill>
                  <a:schemeClr val="tx1"/>
                </a:solidFill>
                <a:latin typeface="+mj-lt"/>
              </a:rPr>
            </a:br>
            <a:r>
              <a:rPr lang="vi-VN" sz="2800" b="1" dirty="0" smtClean="0">
                <a:solidFill>
                  <a:schemeClr val="tx1"/>
                </a:solidFill>
                <a:latin typeface="+mj-lt"/>
              </a:rPr>
              <a:t>Ngồi cho chắc</a:t>
            </a:r>
            <a:br>
              <a:rPr lang="vi-VN" sz="2800" b="1" dirty="0" smtClean="0">
                <a:solidFill>
                  <a:schemeClr val="tx1"/>
                </a:solidFill>
                <a:latin typeface="+mj-lt"/>
              </a:rPr>
            </a:br>
            <a:r>
              <a:rPr lang="vi-VN" sz="2800" b="1" dirty="0" smtClean="0">
                <a:solidFill>
                  <a:schemeClr val="tx1"/>
                </a:solidFill>
                <a:latin typeface="+mj-lt"/>
              </a:rPr>
              <a:t>Bám cho chắc</a:t>
            </a:r>
            <a:br>
              <a:rPr lang="vi-VN" sz="2800" b="1" dirty="0" smtClean="0">
                <a:solidFill>
                  <a:schemeClr val="tx1"/>
                </a:solidFill>
                <a:latin typeface="+mj-lt"/>
              </a:rPr>
            </a:br>
            <a:r>
              <a:rPr lang="vi-VN" sz="2800" b="1" dirty="0" smtClean="0">
                <a:solidFill>
                  <a:schemeClr val="tx1"/>
                </a:solidFill>
                <a:latin typeface="+mj-lt"/>
              </a:rPr>
              <a:t>Nhún cho hay</a:t>
            </a:r>
            <a:br>
              <a:rPr lang="vi-VN" sz="2800" b="1" dirty="0" smtClean="0">
                <a:solidFill>
                  <a:schemeClr val="tx1"/>
                </a:solidFill>
                <a:latin typeface="+mj-lt"/>
              </a:rPr>
            </a:br>
            <a:r>
              <a:rPr lang="vi-VN" sz="2800" b="1" dirty="0" smtClean="0">
                <a:solidFill>
                  <a:schemeClr val="tx1"/>
                </a:solidFill>
                <a:latin typeface="+mj-lt"/>
              </a:rPr>
              <a:t>Lên cao này</a:t>
            </a:r>
            <a:br>
              <a:rPr lang="vi-VN" sz="2800" b="1" dirty="0" smtClean="0">
                <a:solidFill>
                  <a:schemeClr val="tx1"/>
                </a:solidFill>
                <a:latin typeface="+mj-lt"/>
              </a:rPr>
            </a:br>
            <a:r>
              <a:rPr lang="vi-VN" sz="2800" b="1" dirty="0" smtClean="0">
                <a:solidFill>
                  <a:schemeClr val="tx1"/>
                </a:solidFill>
                <a:latin typeface="+mj-lt"/>
              </a:rPr>
              <a:t>Lại xuống thấp</a:t>
            </a:r>
            <a:br>
              <a:rPr lang="vi-VN" sz="2800" b="1" dirty="0" smtClean="0">
                <a:solidFill>
                  <a:schemeClr val="tx1"/>
                </a:solidFill>
                <a:latin typeface="+mj-lt"/>
              </a:rPr>
            </a:br>
            <a:r>
              <a:rPr lang="vi-VN" sz="2800" b="1" dirty="0" smtClean="0">
                <a:solidFill>
                  <a:schemeClr val="tx1"/>
                </a:solidFill>
                <a:latin typeface="+mj-lt"/>
              </a:rPr>
              <a:t>Bập bênh bập</a:t>
            </a:r>
            <a:br>
              <a:rPr lang="vi-VN" sz="2800" b="1" dirty="0" smtClean="0">
                <a:solidFill>
                  <a:schemeClr val="tx1"/>
                </a:solidFill>
                <a:latin typeface="+mj-lt"/>
              </a:rPr>
            </a:br>
            <a:r>
              <a:rPr lang="vi-VN" sz="2800" b="1" dirty="0" smtClean="0">
                <a:solidFill>
                  <a:schemeClr val="tx1"/>
                </a:solidFill>
                <a:latin typeface="+mj-lt"/>
              </a:rPr>
              <a:t>Bênh bập bênh</a:t>
            </a:r>
            <a:br>
              <a:rPr lang="vi-VN" sz="2800" b="1" dirty="0" smtClean="0">
                <a:solidFill>
                  <a:schemeClr val="tx1"/>
                </a:solidFill>
                <a:latin typeface="+mj-lt"/>
              </a:rPr>
            </a:br>
            <a:r>
              <a:rPr lang="vi-VN" sz="2800" b="1" dirty="0" smtClean="0">
                <a:solidFill>
                  <a:schemeClr val="tx1"/>
                </a:solidFill>
                <a:latin typeface="+mj-lt"/>
              </a:rPr>
              <a:t>Khéo ngã kềnh</a:t>
            </a:r>
            <a:br>
              <a:rPr lang="vi-VN" sz="2800" b="1" dirty="0" smtClean="0">
                <a:solidFill>
                  <a:schemeClr val="tx1"/>
                </a:solidFill>
                <a:latin typeface="+mj-lt"/>
              </a:rPr>
            </a:br>
            <a:r>
              <a:rPr lang="vi-VN" sz="2800" b="1" dirty="0" smtClean="0">
                <a:solidFill>
                  <a:schemeClr val="tx1"/>
                </a:solidFill>
                <a:latin typeface="+mj-lt"/>
              </a:rPr>
              <a:t>Quần áo lấm</a:t>
            </a:r>
            <a:r>
              <a:rPr lang="vi-VN" sz="2800" dirty="0" smtClean="0">
                <a:solidFill>
                  <a:srgbClr val="C00000"/>
                </a:solidFill>
                <a:latin typeface="+mj-lt"/>
              </a:rPr>
              <a:t>.</a:t>
            </a:r>
          </a:p>
          <a:p>
            <a:r>
              <a:rPr lang="en-US" sz="2800" i="1" dirty="0" smtClean="0">
                <a:solidFill>
                  <a:srgbClr val="C00000"/>
                </a:solidFill>
                <a:latin typeface="+mj-lt"/>
              </a:rPr>
              <a:t>                      </a:t>
            </a:r>
            <a:r>
              <a:rPr lang="vi-VN" sz="2700" i="1" dirty="0" smtClean="0">
                <a:solidFill>
                  <a:schemeClr val="tx1"/>
                </a:solidFill>
                <a:latin typeface="+mj-lt"/>
              </a:rPr>
              <a:t>Tác giả: </a:t>
            </a:r>
            <a:r>
              <a:rPr lang="vi-VN" sz="2700" b="1" i="1" dirty="0" smtClean="0">
                <a:solidFill>
                  <a:schemeClr val="tx1"/>
                </a:solidFill>
                <a:latin typeface="+mj-lt"/>
              </a:rPr>
              <a:t>Trần Nguyên Đào</a:t>
            </a:r>
            <a:r>
              <a:rPr lang="vi-VN" sz="2700" i="1" dirty="0" smtClean="0">
                <a:solidFill>
                  <a:schemeClr val="tx1"/>
                </a:solidFill>
                <a:latin typeface="+mj-lt"/>
              </a:rPr>
              <a:t>.</a:t>
            </a:r>
            <a:endParaRPr lang="vi-VN" sz="2700" dirty="0" smtClean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endParaRPr lang="vi-VN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.</a:t>
            </a:r>
            <a:endParaRPr lang="vi-VN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images (3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582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thơ Chơi bập bênh: Chơi bập bênh, Ngồi cho chắc, Bám cho chắ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1"/>
            <a:ext cx="124206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63969" y="0"/>
            <a:ext cx="76898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Bài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thơ:Chơi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bập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bênh</a:t>
            </a:r>
            <a:endParaRPr lang="vi-VN" sz="4800" b="1" dirty="0">
              <a:solidFill>
                <a:schemeClr val="tx1"/>
              </a:solidFill>
              <a:latin typeface="+mj-lt"/>
              <a:cs typeface="Arial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C:\Users\minh\Contacts\Downloads\eed6294b0a7db223eb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2646"/>
          </a:xfrm>
          <a:prstGeom prst="rect">
            <a:avLst/>
          </a:prstGeom>
          <a:noFill/>
        </p:spPr>
      </p:pic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3096846" y="1037492"/>
            <a:ext cx="6908800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40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6677" y="492369"/>
            <a:ext cx="75789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 bập bênh</a:t>
            </a:r>
            <a:b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 cho chắc</a:t>
            </a:r>
            <a:b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Bám cho chắc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C:\Users\minh\Contacts\Downloads\ef0dd194f2a24afc13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792" y="0"/>
            <a:ext cx="11994415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79785" y="228599"/>
            <a:ext cx="609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Nhún cho hay</a:t>
            </a:r>
            <a:br>
              <a:rPr lang="vi-VN" sz="3600" b="1" dirty="0" smtClean="0">
                <a:solidFill>
                  <a:srgbClr val="FF0000"/>
                </a:solidFill>
                <a:latin typeface="+mj-lt"/>
              </a:rPr>
            </a:b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Lên cao này</a:t>
            </a:r>
            <a:br>
              <a:rPr lang="vi-VN" sz="3600" b="1" dirty="0" smtClean="0">
                <a:solidFill>
                  <a:srgbClr val="FF0000"/>
                </a:solidFill>
                <a:latin typeface="+mj-lt"/>
              </a:rPr>
            </a:b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Lại xuống thấp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256&quot;/&gt;&lt;/object&gt;&lt;/object&gt;&lt;object type=&quot;8&quot; unique_id=&quot;10016&quot;&gt;&lt;/object&gt;&lt;/object&gt;&lt;/database&gt;"/>
  <p:tag name="MMPROD_NEXTUNIQUEID" val="10009"/>
  <p:tag name="SECTOMILLISECCONVERTED" val="1"/>
  <p:tag name="INKNOELEADERBOARD" val="-20136582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</TotalTime>
  <Words>270</Words>
  <Application>Microsoft Office PowerPoint</Application>
  <PresentationFormat>Custom</PresentationFormat>
  <Paragraphs>53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creator>Orians, A.J.</dc:creator>
  <cp:lastModifiedBy>minh</cp:lastModifiedBy>
  <cp:revision>62</cp:revision>
  <dcterms:modified xsi:type="dcterms:W3CDTF">2025-03-02T12:10:09Z</dcterms:modified>
</cp:coreProperties>
</file>