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5" r:id="rId5"/>
    <p:sldId id="276" r:id="rId6"/>
    <p:sldId id="274" r:id="rId7"/>
    <p:sldId id="279" r:id="rId8"/>
    <p:sldId id="28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23" y="8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685800"/>
            <a:ext cx="6858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PHƯỜNG PHÚC LỢI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ỔI HOA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362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 NGÔN NGỮ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 “ BẠN MỚI ” –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TG: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495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D2</a:t>
            </a:r>
          </a:p>
          <a:p>
            <a:pPr algn="ctr"/>
            <a:r>
              <a:rPr 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2025-2026</a:t>
            </a:r>
            <a:endParaRPr lang="en-US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-685800"/>
            <a:ext cx="9144000" cy="7543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329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2819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thơ:Bạn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52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9195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latin typeface="VNtimes new roman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219200"/>
            <a:ext cx="8991600" cy="5562600"/>
          </a:xfrm>
        </p:spPr>
      </p:pic>
    </p:spTree>
    <p:extLst>
      <p:ext uri="{BB962C8B-B14F-4D97-AF65-F5344CB8AC3E}">
        <p14:creationId xmlns:p14="http://schemas.microsoft.com/office/powerpoint/2010/main" xmlns="" val="6592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447800"/>
            <a:ext cx="8915400" cy="4953000"/>
          </a:xfrm>
        </p:spPr>
      </p:pic>
    </p:spTree>
    <p:extLst>
      <p:ext uri="{BB962C8B-B14F-4D97-AF65-F5344CB8AC3E}">
        <p14:creationId xmlns:p14="http://schemas.microsoft.com/office/powerpoint/2010/main" xmlns="" val="401705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28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 smtClean="0">
                <a:solidFill>
                  <a:srgbClr val="0070C0"/>
                </a:solidFill>
              </a:rPr>
              <a:t>Hoạt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động</a:t>
            </a:r>
            <a:r>
              <a:rPr lang="en-US" b="1" dirty="0" smtClean="0">
                <a:solidFill>
                  <a:srgbClr val="0070C0"/>
                </a:solidFill>
              </a:rPr>
              <a:t> 3: </a:t>
            </a:r>
            <a:r>
              <a:rPr lang="en-US" b="1" dirty="0" err="1" smtClean="0">
                <a:solidFill>
                  <a:srgbClr val="0070C0"/>
                </a:solidFill>
              </a:rPr>
              <a:t>Kết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thúc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Cho </a:t>
            </a:r>
            <a:r>
              <a:rPr lang="en-US" b="1" dirty="0" err="1" smtClean="0">
                <a:solidFill>
                  <a:srgbClr val="0070C0"/>
                </a:solidFill>
              </a:rPr>
              <a:t>trẻ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hát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bài</a:t>
            </a:r>
            <a:r>
              <a:rPr lang="en-US" b="1" dirty="0" smtClean="0">
                <a:solidFill>
                  <a:srgbClr val="0070C0"/>
                </a:solidFill>
              </a:rPr>
              <a:t> “ </a:t>
            </a:r>
            <a:r>
              <a:rPr lang="en-US" b="1" dirty="0" err="1" smtClean="0">
                <a:solidFill>
                  <a:srgbClr val="0070C0"/>
                </a:solidFill>
              </a:rPr>
              <a:t>Trường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chúng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cháu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là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trường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mầm</a:t>
            </a:r>
            <a:r>
              <a:rPr lang="en-US" b="1" dirty="0" smtClean="0">
                <a:solidFill>
                  <a:srgbClr val="0070C0"/>
                </a:solidFill>
              </a:rPr>
              <a:t> non”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553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22098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KÍNH CHÚC CÁC CÔ GIÁO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MẠNH KHỎE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BÉ CHĂM NGOAN – HỌC GIỎI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143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GIỜ HỌC KẾT THÚC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125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  Hoạt động 1: Ổn đinh tổ chức: Cô và trẻ hát bài “Vui đến trường” Trò chuyện về nội dung bài hát dẫn dắt vào bài học</vt:lpstr>
      <vt:lpstr>  Hoạt động 2: Phương pháp ,hình thức tổ chức: Bài thơ:Bạn mới   </vt:lpstr>
      <vt:lpstr>Slide 4</vt:lpstr>
      <vt:lpstr>Rủ bạn cùng chơi</vt:lpstr>
      <vt:lpstr>Cô thấy cô cười  Cô khen đoàn kết</vt:lpstr>
      <vt:lpstr>  Giảng nội dung </vt:lpstr>
      <vt:lpstr>  Hoạt động 3: Kết thúc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WEllCOME</dc:creator>
  <cp:lastModifiedBy>minh</cp:lastModifiedBy>
  <cp:revision>27</cp:revision>
  <dcterms:created xsi:type="dcterms:W3CDTF">2014-04-22T14:19:10Z</dcterms:created>
  <dcterms:modified xsi:type="dcterms:W3CDTF">2025-09-10T13:38:16Z</dcterms:modified>
</cp:coreProperties>
</file>