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D3CA66-A6F8-3010-0865-BDAC5E85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0640" y="39810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CB50D-7480-7479-7BAD-03B27D788417}"/>
              </a:ext>
            </a:extLst>
          </p:cNvPr>
          <p:cNvSpPr txBox="1"/>
          <p:nvPr/>
        </p:nvSpPr>
        <p:spPr>
          <a:xfrm>
            <a:off x="2317898" y="2330488"/>
            <a:ext cx="7963786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vi-VN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LQVH “Thơ: Cô và mẹ”</a:t>
            </a:r>
          </a:p>
          <a:p>
            <a:pPr lvl="0">
              <a:defRPr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D1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Hương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3F177-B8FF-C905-7A73-99919CCB1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9" y="1105990"/>
            <a:ext cx="1366561" cy="119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latin typeface="+mj-lt"/>
              </a:rPr>
              <a:t>Các 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355</Words>
  <Application>Microsoft Office PowerPoint</Application>
  <PresentationFormat>Widescreen</PresentationFormat>
  <Paragraphs>27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Chung</cp:lastModifiedBy>
  <cp:revision>16</cp:revision>
  <dcterms:created xsi:type="dcterms:W3CDTF">2024-08-14T09:05:18Z</dcterms:created>
  <dcterms:modified xsi:type="dcterms:W3CDTF">2025-09-08T12:57:30Z</dcterms:modified>
</cp:coreProperties>
</file>