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68" r:id="rId4"/>
    <p:sldId id="269" r:id="rId5"/>
    <p:sldId id="265" r:id="rId6"/>
    <p:sldId id="271" r:id="rId7"/>
    <p:sldId id="266" r:id="rId8"/>
    <p:sldId id="273" r:id="rId9"/>
    <p:sldId id="275" r:id="rId10"/>
    <p:sldId id="280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1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EBAFD-1A40-4141-AE04-705D79A2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7C483D-D2A8-4E60-B1E1-576E92012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C3833-ABDE-48C4-96D5-C0CF5794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6A737D-5F5D-4C0A-980C-B8EF8D4D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7B3E9-6E85-4A63-B385-547EFF76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9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5919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5210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2846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4345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087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392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1396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8823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5265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629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14818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931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014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92730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91288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444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4186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FD9F7-5690-4C15-9CB3-1C60656A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5BA743-32AC-4E14-88DE-A652384B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EA917-7148-4183-96DE-FAA66C00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47BB6-09AA-434C-84DE-8C714DAD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E4556-FBB8-4354-86EF-C133D35E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89352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1A6E5-B8FD-40C9-9DCE-956F14BF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5E695-D00F-4BF0-9295-93442740B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5F9B03-816F-4DA0-B2BC-1F61E38E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9F575B-E66C-435B-A80C-4D27FEC3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3764EE-33A7-4E23-B738-BC98EA26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5A3B2F-FB7F-452D-BCEA-1EE73F23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7256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54D46-EFA3-4E74-B516-8ED09A3C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92B3CC-D486-47CA-9678-5B377337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4D394A-B317-4B01-B41B-499CA507F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EF2770-E104-45DA-B900-0C21A06CB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8EED8A-FC5E-4B72-8FAC-EBD73FC4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C26039-E727-4FCF-8A34-CF3278D8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24BB51-BF48-4829-96C6-0AF4AE64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96919A-C773-4556-B47F-D8D02ECC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0882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0215F-FC2A-40C6-A689-3C069B65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022CF6-F464-4DEA-978D-A9E5435D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001A36-7425-4274-A931-BDA4E1A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91B50B-5B49-43DA-B8C6-3DFECA8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91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52836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F04B00-1529-4858-8AED-B897D690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24FF5E-FBF5-43E6-93E2-6D76B9EC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E022E2-678D-4C0B-9515-3C851E9F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51106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BF299-2EF9-4C93-8B38-0549C49A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EA122-B33E-44C5-8815-5B4DA8A3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BCC58-C5DF-48D5-81AC-EFF581CE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8919E-D812-4B84-ADB2-40B2BF7F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923E9E-CA52-46B4-9C26-7B2B72AA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5018AD-7F93-41BB-9FF3-1300E24E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37554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35673-EF70-49E3-95D4-48FB2593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44F78FE-B0AD-4526-9FBC-DF88AF101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95710F-447A-4C9F-94EE-80C71B2F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42635-AA94-4D3C-8CF8-8D20B19C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83C52D-62A1-4612-879D-2FB01D86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15EF4C-D15A-4209-9EFB-64EFC899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33953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9849C-0807-4BD9-BE35-37390A2A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70855E-B526-4DA1-8788-F803D668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353425-18FD-453C-B52C-A3450601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9FECC-3F27-41ED-BB61-3F3C029B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2369B-34FF-4E69-B806-B302417C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92712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FC5769-78AB-4774-AC82-ACA058A03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F0C25A-D823-4BAC-8BE5-0AA1504D1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F967A3-3BAF-4A09-97A3-762A95BF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AD8E9C-F9F3-4D0E-B306-D65693C3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83955-2086-46B9-9C87-58DEF9F5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2437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9267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650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1632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736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6987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4DF02-AF4C-4A1C-9313-DCDC35D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EBB6F-0AEB-41D2-8BE6-133AA7EE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B5DA-1841-423F-9CB6-10A9F8D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2EB35-72BF-4235-AAFF-9874F3C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75963-133D-4D54-B1F2-3B959B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9266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B14F03-B151-47BF-9281-8F996058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EAE1D9-A1C2-455C-B486-A6245F37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31733-9A3A-4E30-9776-6ED25B824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289C-D90A-49F6-88C3-1CD52CD916BD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8EB272-F3EE-4C57-A26E-D4BF996C5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61B33-18BB-4032-B725-37B31C4CD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63F9-F932-4BF9-BA7D-E02F8EB2EF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093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am hoc 21-22\hinhnen\hinh-background-mam-non-dep-nhat_0401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5854" y="266700"/>
            <a:ext cx="40609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UBND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PHƯỜNG PHÚC LỢI</a:t>
            </a:r>
            <a:endParaRPr lang="vi-VN" sz="20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TRƯỜNG MẦM NON TUỔI HOA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13315" name="Picture 3" descr="C:\Users\trananh\Desktop\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152525"/>
            <a:ext cx="149778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260975" y="844550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768" y="2518117"/>
            <a:ext cx="1078523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GIÁO ÁN PHÁT TRIỂN NHẬN THỨC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>
              <a:defRPr/>
            </a:pP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Đề tài: </a:t>
            </a:r>
            <a:r>
              <a:rPr lang="en-US" sz="3200" b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NBTN :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mình</a:t>
            </a:r>
            <a:endParaRPr lang="vi-VN" sz="32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Lứa tuổi: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24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–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36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háng</a:t>
            </a:r>
            <a:endParaRPr lang="vi-VN" sz="32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D2</a:t>
            </a:r>
            <a:endParaRPr lang="vi-VN" sz="32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3340" y="2967335"/>
            <a:ext cx="82253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Xin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và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hẹn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gặp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lại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93758D-3E2F-432F-9CAD-9CDB13A9B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7624" y="0"/>
            <a:ext cx="12192000" cy="6902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A357FC-F31E-433D-BFF2-547A0B333C90}"/>
              </a:ext>
            </a:extLst>
          </p:cNvPr>
          <p:cNvSpPr txBox="1"/>
          <p:nvPr/>
        </p:nvSpPr>
        <p:spPr>
          <a:xfrm>
            <a:off x="3170584" y="1838739"/>
            <a:ext cx="54565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3 Cabin Condensed" panose="00000506000000000000" pitchFamily="2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BÀI HÁT: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#9Slide03 Cabin Condensed" panose="00000506000000000000" pitchFamily="2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#9Slide03 Open Sans SemiBold" panose="020B0706030804020204" pitchFamily="34" charset="0"/>
                <a:cs typeface="Times New Roman" pitchFamily="18" charset="0"/>
              </a:rPr>
              <a:t>trẻ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ea typeface="#9Slide03 Open Sans SemiBold" panose="020B0706030804020204" pitchFamily="34" charset="0"/>
              <a:cs typeface="Times New Roman" pitchFamily="18" charset="0"/>
            </a:endParaRPr>
          </a:p>
        </p:txBody>
      </p:sp>
      <p:pic>
        <p:nvPicPr>
          <p:cNvPr id="2" name="Em-Di-Mau-Giao-Ngoc-Han">
            <a:hlinkClick r:id="" action="ppaction://media"/>
            <a:extLst>
              <a:ext uri="{FF2B5EF4-FFF2-40B4-BE49-F238E27FC236}">
                <a16:creationId xmlns:a16="http://schemas.microsoft.com/office/drawing/2014/main" xmlns="" id="{864FF62C-FF23-46AC-A029-4D686396DC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6104" y="6036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1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8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EF1E28-F9A8-4898-BB47-526F030E0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5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1CDA76-DCF7-4795-B11C-11A606FEE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743" y="1434841"/>
            <a:ext cx="4283014" cy="5194438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54AC2008-6A95-412A-8454-153379349626}"/>
              </a:ext>
            </a:extLst>
          </p:cNvPr>
          <p:cNvSpPr/>
          <p:nvPr/>
        </p:nvSpPr>
        <p:spPr>
          <a:xfrm>
            <a:off x="6939056" y="867719"/>
            <a:ext cx="2498507" cy="927195"/>
          </a:xfrm>
          <a:prstGeom prst="cloudCallout">
            <a:avLst>
              <a:gd name="adj1" fmla="val -62444"/>
              <a:gd name="adj2" fmla="val 61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B945DC-97D5-4DBD-98E8-98F37CFDD339}"/>
              </a:ext>
            </a:extLst>
          </p:cNvPr>
          <p:cNvSpPr txBox="1"/>
          <p:nvPr/>
        </p:nvSpPr>
        <p:spPr>
          <a:xfrm>
            <a:off x="7171928" y="10035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Cabin Condensed" panose="00000506000000000000" pitchFamily="2" charset="0"/>
                <a:ea typeface="+mn-ea"/>
                <a:cs typeface="+mn-cs"/>
              </a:rPr>
              <a:t>TÓC NGẮN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Cabin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xmlns="" id="{A2BD399F-E5AD-432F-9A50-71B1BF16ED42}"/>
              </a:ext>
            </a:extLst>
          </p:cNvPr>
          <p:cNvSpPr/>
          <p:nvPr/>
        </p:nvSpPr>
        <p:spPr>
          <a:xfrm>
            <a:off x="7897199" y="4010905"/>
            <a:ext cx="2237342" cy="927195"/>
          </a:xfrm>
          <a:prstGeom prst="cloudCallout">
            <a:avLst>
              <a:gd name="adj1" fmla="val -105435"/>
              <a:gd name="adj2" fmla="val 7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xmlns="" id="{458E899B-0124-467E-9E3D-F70D2EB68977}"/>
              </a:ext>
            </a:extLst>
          </p:cNvPr>
          <p:cNvSpPr/>
          <p:nvPr/>
        </p:nvSpPr>
        <p:spPr>
          <a:xfrm flipH="1">
            <a:off x="2269194" y="2435087"/>
            <a:ext cx="2157862" cy="1040503"/>
          </a:xfrm>
          <a:prstGeom prst="cloudCallout">
            <a:avLst>
              <a:gd name="adj1" fmla="val -84174"/>
              <a:gd name="adj2" fmla="val 64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highlight>
                <a:srgbClr val="FFFF00"/>
              </a:highligh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2F4AC3AB-64C0-40FD-9BFC-851F1ED14D66}"/>
              </a:ext>
            </a:extLst>
          </p:cNvPr>
          <p:cNvSpPr/>
          <p:nvPr/>
        </p:nvSpPr>
        <p:spPr>
          <a:xfrm flipH="1">
            <a:off x="2711508" y="5564446"/>
            <a:ext cx="1968087" cy="1040503"/>
          </a:xfrm>
          <a:prstGeom prst="cloudCallout">
            <a:avLst>
              <a:gd name="adj1" fmla="val -71875"/>
              <a:gd name="adj2" fmla="val 31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B0F0F50-FE19-4915-9297-5D27BC068BD4}"/>
              </a:ext>
            </a:extLst>
          </p:cNvPr>
          <p:cNvSpPr txBox="1"/>
          <p:nvPr/>
        </p:nvSpPr>
        <p:spPr>
          <a:xfrm>
            <a:off x="2537062" y="2580113"/>
            <a:ext cx="196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#9Slide03 Cabin Condensed" panose="00000506000000000000" pitchFamily="2" charset="0"/>
              </a:rPr>
              <a:t>ÁO CỘC </a:t>
            </a:r>
            <a:endParaRPr lang="vi-VN" sz="3200" b="1" dirty="0">
              <a:solidFill>
                <a:srgbClr val="FFFF00"/>
              </a:solidFill>
              <a:latin typeface="#9Slide03 Cabin Condensed" panose="00000506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6F874D-ADFD-4D89-A3EF-2B742A6BD3F5}"/>
              </a:ext>
            </a:extLst>
          </p:cNvPr>
          <p:cNvSpPr txBox="1"/>
          <p:nvPr/>
        </p:nvSpPr>
        <p:spPr>
          <a:xfrm>
            <a:off x="7950241" y="4175298"/>
            <a:ext cx="239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#9Slide03 Cabin Condensed" panose="00000506000000000000" pitchFamily="2" charset="0"/>
              </a:rPr>
              <a:t>QUẦN ĐÙI</a:t>
            </a:r>
            <a:endParaRPr lang="vi-VN" sz="3200" b="1" dirty="0">
              <a:solidFill>
                <a:srgbClr val="FFFF00"/>
              </a:solidFill>
              <a:latin typeface="#9Slide03 Cabin Condensed" panose="00000506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9CF6ED0-EFF5-4A49-9263-35B02A0EAE59}"/>
              </a:ext>
            </a:extLst>
          </p:cNvPr>
          <p:cNvSpPr txBox="1"/>
          <p:nvPr/>
        </p:nvSpPr>
        <p:spPr>
          <a:xfrm>
            <a:off x="2742937" y="5792309"/>
            <a:ext cx="193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#9Slide03 Cabin Condensed" panose="00000506000000000000" pitchFamily="2" charset="0"/>
              </a:rPr>
              <a:t>ĐI GIẦY</a:t>
            </a:r>
            <a:endParaRPr lang="vi-VN" sz="3200" b="1" dirty="0">
              <a:solidFill>
                <a:srgbClr val="FFFF00"/>
              </a:solidFill>
              <a:latin typeface="#9Slide03 Cabin Condensed" panose="00000506000000000000" pitchFamily="2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xmlns="" id="{475D2BDA-0443-4B34-9954-120E96EAA69F}"/>
              </a:ext>
            </a:extLst>
          </p:cNvPr>
          <p:cNvSpPr/>
          <p:nvPr/>
        </p:nvSpPr>
        <p:spPr>
          <a:xfrm flipH="1">
            <a:off x="2994227" y="154444"/>
            <a:ext cx="3777612" cy="1040503"/>
          </a:xfrm>
          <a:prstGeom prst="wedgeEllipseCallout">
            <a:avLst>
              <a:gd name="adj1" fmla="val -23949"/>
              <a:gd name="adj2" fmla="val 72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0F59BC3-61BE-4323-B846-4C49B7886339}"/>
              </a:ext>
            </a:extLst>
          </p:cNvPr>
          <p:cNvSpPr txBox="1"/>
          <p:nvPr/>
        </p:nvSpPr>
        <p:spPr>
          <a:xfrm>
            <a:off x="3308751" y="216272"/>
            <a:ext cx="377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Source Sans Pro Black" panose="020B0803030403020204" pitchFamily="34" charset="0"/>
              </a:rPr>
              <a:t>BẠN TRAI</a:t>
            </a:r>
            <a:endParaRPr lang="vi-VN" sz="4800" b="1" dirty="0">
              <a:solidFill>
                <a:srgbClr val="FFFF00"/>
              </a:solidFill>
              <a:latin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378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9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8" grpId="0" animBg="1"/>
      <p:bldP spid="19" grpId="0" animBg="1"/>
      <p:bldP spid="20" grpId="0"/>
      <p:bldP spid="21" grpId="0"/>
      <p:bldP spid="22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EE391C-EBD7-4672-8181-D597D9B56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E32C0C-D6C6-4094-9CFF-4314546427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706" y="1827296"/>
            <a:ext cx="3704035" cy="4495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0D5077-5992-4A6E-9E6E-9F4410AFB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423" y="1087560"/>
            <a:ext cx="2097156" cy="20929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77FBC5D-9D3A-4C21-8EA6-DD11C866A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658" y="3873771"/>
            <a:ext cx="2035617" cy="19090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B7829B-165A-4306-B3B1-99C15961A754}"/>
              </a:ext>
            </a:extLst>
          </p:cNvPr>
          <p:cNvSpPr txBox="1"/>
          <p:nvPr/>
        </p:nvSpPr>
        <p:spPr>
          <a:xfrm>
            <a:off x="2527898" y="315232"/>
            <a:ext cx="748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TRAI THÍCH NHỮNG GÌ?</a:t>
            </a:r>
            <a:endParaRPr 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CEAAFD-7BF8-45D5-98D7-F79321F7C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3335" y="4169537"/>
            <a:ext cx="2641332" cy="1980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AA1ED6-CB94-4676-8153-493FF3240D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151" y="667388"/>
            <a:ext cx="3662630" cy="36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27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1AE984-D12E-46D3-8C16-9A3E0238C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330" y="0"/>
            <a:ext cx="120031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B69E03-8487-4CFB-B522-32E4D06B6A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081" y="2077277"/>
            <a:ext cx="2778013" cy="4293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DEEC08-906F-4EAE-9390-4BF0EA6EC1FA}"/>
              </a:ext>
            </a:extLst>
          </p:cNvPr>
          <p:cNvSpPr txBox="1"/>
          <p:nvPr/>
        </p:nvSpPr>
        <p:spPr>
          <a:xfrm>
            <a:off x="1957307" y="206914"/>
            <a:ext cx="755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2FB870-A7C8-4734-88DB-517EC1385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668" y="3713146"/>
            <a:ext cx="2669838" cy="301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E3C7A3-5D33-4BCD-956B-D21949983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690" y="1087796"/>
            <a:ext cx="3363719" cy="1978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93200D5-32AE-4EAF-8481-473290D1F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971" y="3295519"/>
            <a:ext cx="3562481" cy="35624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A3C07D-BC01-4A06-BF7C-5D81477F33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6893" y="914800"/>
            <a:ext cx="2236732" cy="22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67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F312C6-AB67-446D-A29A-1B4153122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0C9F04-9AB0-4E6B-9E9C-DB89E1449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805" y="1463143"/>
            <a:ext cx="2953154" cy="3931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29EB9A-51E2-4CD8-BA34-2140C6A9F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496" y="1570558"/>
            <a:ext cx="2744400" cy="4239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ADE86B-47B2-42C2-BB95-180114FF3156}"/>
              </a:ext>
            </a:extLst>
          </p:cNvPr>
          <p:cNvSpPr txBox="1"/>
          <p:nvPr/>
        </p:nvSpPr>
        <p:spPr>
          <a:xfrm>
            <a:off x="1977887" y="5810042"/>
            <a:ext cx="387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TRAI</a:t>
            </a:r>
            <a:endParaRPr lang="vi-VN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CC3BE0-CB74-4C56-9C99-EF984A30A45D}"/>
              </a:ext>
            </a:extLst>
          </p:cNvPr>
          <p:cNvSpPr txBox="1"/>
          <p:nvPr/>
        </p:nvSpPr>
        <p:spPr>
          <a:xfrm>
            <a:off x="6877878" y="5810042"/>
            <a:ext cx="377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GÁI</a:t>
            </a:r>
            <a:endParaRPr lang="vi-VN" sz="5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61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D0453-4A36-42B4-BECF-9B9004047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6FD187-EC4B-4E3D-B365-2766A661D658}"/>
              </a:ext>
            </a:extLst>
          </p:cNvPr>
          <p:cNvSpPr txBox="1"/>
          <p:nvPr/>
        </p:nvSpPr>
        <p:spPr>
          <a:xfrm>
            <a:off x="2129247" y="3120887"/>
            <a:ext cx="788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vi-VN" sz="54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48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7BBFC7-E902-4920-BDD2-6DDFD3981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3A60E0-18C0-4DF6-A4AC-7C74D1DF64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870" y="1402291"/>
            <a:ext cx="3707295" cy="572354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DEF90104-7DDE-42A0-BEAB-3269EC66823D}"/>
              </a:ext>
            </a:extLst>
          </p:cNvPr>
          <p:cNvSpPr/>
          <p:nvPr/>
        </p:nvSpPr>
        <p:spPr>
          <a:xfrm flipH="1">
            <a:off x="1355033" y="2550991"/>
            <a:ext cx="2991679" cy="1331842"/>
          </a:xfrm>
          <a:prstGeom prst="cloudCallout">
            <a:avLst>
              <a:gd name="adj1" fmla="val -101001"/>
              <a:gd name="adj2" fmla="val 76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36EB59-53B9-46A2-A387-615BBC593228}"/>
              </a:ext>
            </a:extLst>
          </p:cNvPr>
          <p:cNvSpPr txBox="1"/>
          <p:nvPr/>
        </p:nvSpPr>
        <p:spPr>
          <a:xfrm>
            <a:off x="1449173" y="2801413"/>
            <a:ext cx="3184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gái</a:t>
            </a:r>
            <a:endParaRPr lang="vi-VN" sz="4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5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50785B-968A-4684-914F-B7C595A9D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830250-C87C-48AF-BC31-F0917CF710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4538" y="685473"/>
            <a:ext cx="4433662" cy="538321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450A2B4A-8297-4731-86E7-E14042B2C844}"/>
              </a:ext>
            </a:extLst>
          </p:cNvPr>
          <p:cNvSpPr/>
          <p:nvPr/>
        </p:nvSpPr>
        <p:spPr>
          <a:xfrm flipH="1">
            <a:off x="1033670" y="496957"/>
            <a:ext cx="3836504" cy="1411356"/>
          </a:xfrm>
          <a:prstGeom prst="cloudCallout">
            <a:avLst>
              <a:gd name="adj1" fmla="val -50885"/>
              <a:gd name="adj2" fmla="val 93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B72B7A-D643-41EE-B5C7-F3D1ECAA216E}"/>
              </a:ext>
            </a:extLst>
          </p:cNvPr>
          <p:cNvSpPr txBox="1"/>
          <p:nvPr/>
        </p:nvSpPr>
        <p:spPr>
          <a:xfrm>
            <a:off x="1649896" y="904461"/>
            <a:ext cx="300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 TRAI</a:t>
            </a:r>
            <a:endParaRPr lang="vi-VN" sz="4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" name="Trò chơi bạn trai">
            <a:hlinkClick r:id="" action="ppaction://media"/>
            <a:extLst>
              <a:ext uri="{FF2B5EF4-FFF2-40B4-BE49-F238E27FC236}">
                <a16:creationId xmlns:a16="http://schemas.microsoft.com/office/drawing/2014/main" xmlns="" id="{DB0EAEBF-E4B1-4B3E-B231-1C62155CFB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383209" y="37028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0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2890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92</Words>
  <Application>Microsoft Office PowerPoint</Application>
  <PresentationFormat>Custom</PresentationFormat>
  <Paragraphs>24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minh</cp:lastModifiedBy>
  <cp:revision>7</cp:revision>
  <dcterms:created xsi:type="dcterms:W3CDTF">2021-10-10T10:17:12Z</dcterms:created>
  <dcterms:modified xsi:type="dcterms:W3CDTF">2025-09-10T13:49:20Z</dcterms:modified>
</cp:coreProperties>
</file>