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  <p:sldMasterId id="2147483728" r:id="rId6"/>
    <p:sldMasterId id="2147483740" r:id="rId7"/>
  </p:sldMasterIdLst>
  <p:notesMasterIdLst>
    <p:notesMasterId r:id="rId26"/>
  </p:notesMasterIdLst>
  <p:sldIdLst>
    <p:sldId id="257" r:id="rId8"/>
    <p:sldId id="280" r:id="rId9"/>
    <p:sldId id="266" r:id="rId10"/>
    <p:sldId id="268" r:id="rId11"/>
    <p:sldId id="259" r:id="rId12"/>
    <p:sldId id="269" r:id="rId13"/>
    <p:sldId id="267" r:id="rId14"/>
    <p:sldId id="270" r:id="rId15"/>
    <p:sldId id="272" r:id="rId16"/>
    <p:sldId id="273" r:id="rId17"/>
    <p:sldId id="275" r:id="rId18"/>
    <p:sldId id="261" r:id="rId19"/>
    <p:sldId id="264" r:id="rId20"/>
    <p:sldId id="265" r:id="rId21"/>
    <p:sldId id="276" r:id="rId22"/>
    <p:sldId id="278" r:id="rId23"/>
    <p:sldId id="279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E2EE9-AA14-4069-8ECC-BDF4368504B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45E4-1317-4DFB-BF04-53D49F969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01578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72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47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9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8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7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5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63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8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9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9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0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0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5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8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17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0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0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5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8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94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3pPr>
            <a:lvl4pPr marL="182847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5946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7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4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4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9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4" indent="0">
              <a:buNone/>
              <a:defRPr sz="2699" b="1"/>
            </a:lvl2pPr>
            <a:lvl3pPr marL="1218987" indent="0">
              <a:buNone/>
              <a:defRPr sz="2399" b="1"/>
            </a:lvl3pPr>
            <a:lvl4pPr marL="1828479" indent="0">
              <a:buNone/>
              <a:defRPr sz="2199" b="1"/>
            </a:lvl4pPr>
            <a:lvl5pPr marL="2437973" indent="0">
              <a:buNone/>
              <a:defRPr sz="2199" b="1"/>
            </a:lvl5pPr>
            <a:lvl6pPr marL="3047467" indent="0">
              <a:buNone/>
              <a:defRPr sz="2199" b="1"/>
            </a:lvl6pPr>
            <a:lvl7pPr marL="3656960" indent="0">
              <a:buNone/>
              <a:defRPr sz="2199" b="1"/>
            </a:lvl7pPr>
            <a:lvl8pPr marL="4266453" indent="0">
              <a:buNone/>
              <a:defRPr sz="2199" b="1"/>
            </a:lvl8pPr>
            <a:lvl9pPr marL="4875946" indent="0">
              <a:buNone/>
              <a:defRPr sz="2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9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  <a:lvl6pPr>
              <a:defRPr sz="2199"/>
            </a:lvl6pPr>
            <a:lvl7pPr>
              <a:defRPr sz="2199"/>
            </a:lvl7pPr>
            <a:lvl8pPr>
              <a:defRPr sz="2199"/>
            </a:lvl8pPr>
            <a:lvl9pPr>
              <a:defRPr sz="2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4" indent="0">
              <a:buNone/>
              <a:defRPr sz="2699" b="1"/>
            </a:lvl2pPr>
            <a:lvl3pPr marL="1218987" indent="0">
              <a:buNone/>
              <a:defRPr sz="2399" b="1"/>
            </a:lvl3pPr>
            <a:lvl4pPr marL="1828479" indent="0">
              <a:buNone/>
              <a:defRPr sz="2199" b="1"/>
            </a:lvl4pPr>
            <a:lvl5pPr marL="2437973" indent="0">
              <a:buNone/>
              <a:defRPr sz="2199" b="1"/>
            </a:lvl5pPr>
            <a:lvl6pPr marL="3047467" indent="0">
              <a:buNone/>
              <a:defRPr sz="2199" b="1"/>
            </a:lvl6pPr>
            <a:lvl7pPr marL="3656960" indent="0">
              <a:buNone/>
              <a:defRPr sz="2199" b="1"/>
            </a:lvl7pPr>
            <a:lvl8pPr marL="4266453" indent="0">
              <a:buNone/>
              <a:defRPr sz="2199" b="1"/>
            </a:lvl8pPr>
            <a:lvl9pPr marL="4875946" indent="0">
              <a:buNone/>
              <a:defRPr sz="2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9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  <a:lvl6pPr>
              <a:defRPr sz="2199"/>
            </a:lvl6pPr>
            <a:lvl7pPr>
              <a:defRPr sz="2199"/>
            </a:lvl7pPr>
            <a:lvl8pPr>
              <a:defRPr sz="2199"/>
            </a:lvl8pPr>
            <a:lvl9pPr>
              <a:defRPr sz="2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75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799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2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defRPr/>
            </a:pPr>
            <a:endParaRPr lang="zh-CN" altLang="en-US" sz="1799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88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5"/>
            <a:ext cx="4011084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494" indent="0">
              <a:buNone/>
              <a:defRPr sz="1600"/>
            </a:lvl2pPr>
            <a:lvl3pPr marL="1218987" indent="0">
              <a:buNone/>
              <a:defRPr sz="1400"/>
            </a:lvl3pPr>
            <a:lvl4pPr marL="1828479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5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4" indent="0">
              <a:buNone/>
              <a:defRPr sz="3800"/>
            </a:lvl2pPr>
            <a:lvl3pPr marL="1218987" indent="0">
              <a:buNone/>
              <a:defRPr sz="3199"/>
            </a:lvl3pPr>
            <a:lvl4pPr marL="1828479" indent="0">
              <a:buNone/>
              <a:defRPr sz="2699"/>
            </a:lvl4pPr>
            <a:lvl5pPr marL="2437973" indent="0">
              <a:buNone/>
              <a:defRPr sz="2699"/>
            </a:lvl5pPr>
            <a:lvl6pPr marL="3047467" indent="0">
              <a:buNone/>
              <a:defRPr sz="2699"/>
            </a:lvl6pPr>
            <a:lvl7pPr marL="3656960" indent="0">
              <a:buNone/>
              <a:defRPr sz="2699"/>
            </a:lvl7pPr>
            <a:lvl8pPr marL="4266453" indent="0">
              <a:buNone/>
              <a:defRPr sz="2699"/>
            </a:lvl8pPr>
            <a:lvl9pPr marL="4875946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494" indent="0">
              <a:buNone/>
              <a:defRPr sz="1600"/>
            </a:lvl2pPr>
            <a:lvl3pPr marL="1218987" indent="0">
              <a:buNone/>
              <a:defRPr sz="1400"/>
            </a:lvl3pPr>
            <a:lvl4pPr marL="1828479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2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0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6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7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6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6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1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2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20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1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1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23" indent="0">
              <a:buNone/>
              <a:defRPr sz="2400"/>
            </a:lvl2pPr>
            <a:lvl3pPr marL="914446" indent="0">
              <a:buNone/>
              <a:defRPr sz="2000"/>
            </a:lvl3pPr>
            <a:lvl4pPr marL="1371669" indent="0">
              <a:buNone/>
              <a:defRPr sz="1800"/>
            </a:lvl4pPr>
            <a:lvl5pPr marL="1828891" indent="0">
              <a:buNone/>
              <a:defRPr sz="1800"/>
            </a:lvl5pPr>
            <a:lvl6pPr marL="2286114" indent="0">
              <a:buNone/>
              <a:defRPr sz="1800"/>
            </a:lvl6pPr>
            <a:lvl7pPr marL="2743337" indent="0">
              <a:buNone/>
              <a:defRPr sz="1800"/>
            </a:lvl7pPr>
            <a:lvl8pPr marL="3200560" indent="0">
              <a:buNone/>
              <a:defRPr sz="1800"/>
            </a:lvl8pPr>
            <a:lvl9pPr marL="3657783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1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6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23" indent="0">
              <a:buNone/>
              <a:defRPr sz="2400"/>
            </a:lvl2pPr>
            <a:lvl3pPr marL="914446" indent="0">
              <a:buNone/>
              <a:defRPr sz="2000"/>
            </a:lvl3pPr>
            <a:lvl4pPr marL="1371669" indent="0">
              <a:buNone/>
              <a:defRPr sz="1800"/>
            </a:lvl4pPr>
            <a:lvl5pPr marL="1828891" indent="0">
              <a:buNone/>
              <a:defRPr sz="1800"/>
            </a:lvl5pPr>
            <a:lvl6pPr marL="2286114" indent="0">
              <a:buNone/>
              <a:defRPr sz="1800"/>
            </a:lvl6pPr>
            <a:lvl7pPr marL="2743337" indent="0">
              <a:buNone/>
              <a:defRPr sz="1800"/>
            </a:lvl7pPr>
            <a:lvl8pPr marL="3200560" indent="0">
              <a:buNone/>
              <a:defRPr sz="1800"/>
            </a:lvl8pPr>
            <a:lvl9pPr marL="3657783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6" y="2368551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3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6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6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1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9" indent="0">
              <a:buNone/>
              <a:defRPr sz="1400"/>
            </a:lvl4pPr>
            <a:lvl5pPr marL="1828891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1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6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6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9" indent="0">
              <a:buNone/>
              <a:defRPr sz="1400"/>
            </a:lvl4pPr>
            <a:lvl5pPr marL="1828891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4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66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6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5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>
                <a:solidFill>
                  <a:prstClr val="black"/>
                </a:solidFill>
              </a:rPr>
              <a:pPr/>
              <a:t>2025/5/13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0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2059187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7" name="Google Shape;2957;p25"/>
          <p:cNvSpPr/>
          <p:nvPr/>
        </p:nvSpPr>
        <p:spPr>
          <a:xfrm>
            <a:off x="1565437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8" name="Google Shape;2958;p25"/>
          <p:cNvSpPr/>
          <p:nvPr/>
        </p:nvSpPr>
        <p:spPr>
          <a:xfrm>
            <a:off x="3730623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59" name="Google Shape;2959;p25"/>
          <p:cNvSpPr/>
          <p:nvPr/>
        </p:nvSpPr>
        <p:spPr>
          <a:xfrm>
            <a:off x="3236829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0" name="Google Shape;2960;p25"/>
          <p:cNvSpPr/>
          <p:nvPr/>
        </p:nvSpPr>
        <p:spPr>
          <a:xfrm>
            <a:off x="541268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1" name="Google Shape;2961;p25"/>
          <p:cNvSpPr/>
          <p:nvPr/>
        </p:nvSpPr>
        <p:spPr>
          <a:xfrm>
            <a:off x="4918363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2" name="Google Shape;2962;p25"/>
          <p:cNvSpPr/>
          <p:nvPr/>
        </p:nvSpPr>
        <p:spPr>
          <a:xfrm>
            <a:off x="708354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3" name="Google Shape;2963;p25"/>
          <p:cNvSpPr/>
          <p:nvPr/>
        </p:nvSpPr>
        <p:spPr>
          <a:xfrm>
            <a:off x="6589233" y="-226149"/>
            <a:ext cx="190619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4" name="Google Shape;2964;p25"/>
          <p:cNvSpPr/>
          <p:nvPr/>
        </p:nvSpPr>
        <p:spPr>
          <a:xfrm>
            <a:off x="8754941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5" name="Google Shape;2965;p25"/>
          <p:cNvSpPr/>
          <p:nvPr/>
        </p:nvSpPr>
        <p:spPr>
          <a:xfrm>
            <a:off x="8260667" y="-226149"/>
            <a:ext cx="190576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6" name="Google Shape;2966;p25"/>
          <p:cNvSpPr/>
          <p:nvPr/>
        </p:nvSpPr>
        <p:spPr>
          <a:xfrm>
            <a:off x="10425854" y="-226149"/>
            <a:ext cx="190052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7" name="Google Shape;2967;p25"/>
          <p:cNvSpPr/>
          <p:nvPr/>
        </p:nvSpPr>
        <p:spPr>
          <a:xfrm>
            <a:off x="9932059" y="-226149"/>
            <a:ext cx="190096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10570029" y="877880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10572924" y="872038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10594989" y="922456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10665158" y="1039765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10656732" y="1038681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10682825" y="1093958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10722354" y="794785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10756740" y="870553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10972792" y="14391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10954963" y="1454467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10976352" y="1532355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10994149" y="1453074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10690929" y="1391848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10787385" y="1593945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10693772" y="1585043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10767049" y="1259516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10863530" y="1460663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10848101" y="1133271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10942289" y="1307044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10916477" y="1006559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11009241" y="1146303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10825331" y="1216880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10621705" y="1310796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10863295" y="1207708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10714086" y="1558789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10736666" y="1394070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10795302" y="1578258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10808695" y="1261492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10871509" y="1445189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10885317" y="1126369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10947602" y="129519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10943845" y="990942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11011463" y="1137466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10722600" y="1015266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2" name="Google Shape;3002;p25"/>
          <p:cNvSpPr/>
          <p:nvPr/>
        </p:nvSpPr>
        <p:spPr>
          <a:xfrm>
            <a:off x="9373359" y="927373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3" name="Google Shape;3003;p25"/>
          <p:cNvSpPr/>
          <p:nvPr/>
        </p:nvSpPr>
        <p:spPr>
          <a:xfrm>
            <a:off x="9390389" y="904914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4" name="Google Shape;3004;p25"/>
          <p:cNvSpPr/>
          <p:nvPr/>
        </p:nvSpPr>
        <p:spPr>
          <a:xfrm>
            <a:off x="9389008" y="961523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5" name="Google Shape;3005;p25"/>
          <p:cNvSpPr/>
          <p:nvPr/>
        </p:nvSpPr>
        <p:spPr>
          <a:xfrm>
            <a:off x="9370967" y="927558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6" name="Google Shape;3006;p25"/>
          <p:cNvSpPr/>
          <p:nvPr/>
        </p:nvSpPr>
        <p:spPr>
          <a:xfrm>
            <a:off x="9762802" y="821887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7" name="Google Shape;3007;p25"/>
          <p:cNvSpPr/>
          <p:nvPr/>
        </p:nvSpPr>
        <p:spPr>
          <a:xfrm>
            <a:off x="9766852" y="856312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8" name="Google Shape;3008;p25"/>
          <p:cNvSpPr/>
          <p:nvPr/>
        </p:nvSpPr>
        <p:spPr>
          <a:xfrm>
            <a:off x="9759489" y="820782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09" name="Google Shape;3009;p25"/>
          <p:cNvSpPr/>
          <p:nvPr/>
        </p:nvSpPr>
        <p:spPr>
          <a:xfrm>
            <a:off x="9789955" y="891567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0" name="Google Shape;3010;p25"/>
          <p:cNvSpPr/>
          <p:nvPr/>
        </p:nvSpPr>
        <p:spPr>
          <a:xfrm>
            <a:off x="9858988" y="942286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1" name="Google Shape;3011;p25"/>
          <p:cNvSpPr/>
          <p:nvPr/>
        </p:nvSpPr>
        <p:spPr>
          <a:xfrm>
            <a:off x="10215384" y="1335145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2" name="Google Shape;3012;p25"/>
          <p:cNvSpPr/>
          <p:nvPr/>
        </p:nvSpPr>
        <p:spPr>
          <a:xfrm>
            <a:off x="10020711" y="1326493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3" name="Google Shape;3013;p25"/>
          <p:cNvSpPr/>
          <p:nvPr/>
        </p:nvSpPr>
        <p:spPr>
          <a:xfrm>
            <a:off x="9768507" y="1096742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4" name="Google Shape;3014;p25"/>
          <p:cNvSpPr/>
          <p:nvPr/>
        </p:nvSpPr>
        <p:spPr>
          <a:xfrm>
            <a:off x="9885956" y="1254419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5" name="Google Shape;3015;p25"/>
          <p:cNvSpPr/>
          <p:nvPr/>
        </p:nvSpPr>
        <p:spPr>
          <a:xfrm>
            <a:off x="9909797" y="1282863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6" name="Google Shape;3016;p25"/>
          <p:cNvSpPr/>
          <p:nvPr/>
        </p:nvSpPr>
        <p:spPr>
          <a:xfrm>
            <a:off x="9801369" y="1115151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7" name="Google Shape;3017;p25"/>
          <p:cNvSpPr/>
          <p:nvPr/>
        </p:nvSpPr>
        <p:spPr>
          <a:xfrm>
            <a:off x="10051915" y="1353556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8" name="Google Shape;3018;p25"/>
          <p:cNvSpPr/>
          <p:nvPr/>
        </p:nvSpPr>
        <p:spPr>
          <a:xfrm>
            <a:off x="10277055" y="1367638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19" name="Google Shape;3019;p25"/>
          <p:cNvSpPr/>
          <p:nvPr/>
        </p:nvSpPr>
        <p:spPr>
          <a:xfrm>
            <a:off x="10222013" y="133348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0" name="Google Shape;3020;p25"/>
          <p:cNvSpPr/>
          <p:nvPr/>
        </p:nvSpPr>
        <p:spPr>
          <a:xfrm>
            <a:off x="10026511" y="1325573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1" name="Google Shape;3021;p25"/>
          <p:cNvSpPr/>
          <p:nvPr/>
        </p:nvSpPr>
        <p:spPr>
          <a:xfrm>
            <a:off x="9768507" y="1094164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2" name="Google Shape;3022;p25"/>
          <p:cNvSpPr/>
          <p:nvPr/>
        </p:nvSpPr>
        <p:spPr>
          <a:xfrm>
            <a:off x="9890100" y="1252763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3" name="Google Shape;3023;p25"/>
          <p:cNvSpPr/>
          <p:nvPr/>
        </p:nvSpPr>
        <p:spPr>
          <a:xfrm>
            <a:off x="10302460" y="1450113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4" name="Google Shape;3024;p25"/>
          <p:cNvSpPr/>
          <p:nvPr/>
        </p:nvSpPr>
        <p:spPr>
          <a:xfrm>
            <a:off x="10045377" y="1440449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5" name="Google Shape;3025;p25"/>
          <p:cNvSpPr/>
          <p:nvPr/>
        </p:nvSpPr>
        <p:spPr>
          <a:xfrm>
            <a:off x="9753782" y="1154549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6" name="Google Shape;3026;p25"/>
          <p:cNvSpPr/>
          <p:nvPr/>
        </p:nvSpPr>
        <p:spPr>
          <a:xfrm>
            <a:off x="9895070" y="1351531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1022717" y="1151000"/>
            <a:ext cx="364844" cy="59138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1055565" y="957520"/>
            <a:ext cx="343553" cy="787231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1081010" y="1312785"/>
            <a:ext cx="291716" cy="43441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1034013" y="1151852"/>
            <a:ext cx="351884" cy="596143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1226620" y="912664"/>
            <a:ext cx="681024" cy="45649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1041641" y="907709"/>
            <a:ext cx="863909" cy="434544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496959" y="996427"/>
            <a:ext cx="403721" cy="394343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1226657" y="910261"/>
            <a:ext cx="677587" cy="46059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852942" y="5449071"/>
            <a:ext cx="564291" cy="505592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766341" y="5323681"/>
            <a:ext cx="716929" cy="565213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985665" y="5616302"/>
            <a:ext cx="366197" cy="399276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856375" y="5443416"/>
            <a:ext cx="558373" cy="51100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5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6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2572000" y="1147267"/>
            <a:ext cx="2708400" cy="161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70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908800" y="2899300"/>
            <a:ext cx="6034800" cy="112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988000" y="4156133"/>
            <a:ext cx="3938400" cy="115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22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FFECC6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9"/>
          <p:cNvGrpSpPr/>
          <p:nvPr/>
        </p:nvGrpSpPr>
        <p:grpSpPr>
          <a:xfrm>
            <a:off x="216201" y="-226149"/>
            <a:ext cx="11759611" cy="6858021"/>
            <a:chOff x="162150" y="-169612"/>
            <a:chExt cx="8819708" cy="5143516"/>
          </a:xfrm>
        </p:grpSpPr>
        <p:sp>
          <p:nvSpPr>
            <p:cNvPr id="766" name="Google Shape;766;p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pic>
          <p:nvPicPr>
            <p:cNvPr id="770" name="Google Shape;77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819" name="Google Shape;819;p9"/>
          <p:cNvSpPr txBox="1">
            <a:spLocks noGrp="1"/>
          </p:cNvSpPr>
          <p:nvPr>
            <p:ph type="title"/>
          </p:nvPr>
        </p:nvSpPr>
        <p:spPr>
          <a:xfrm>
            <a:off x="1415884" y="1625667"/>
            <a:ext cx="4548000" cy="108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20" name="Google Shape;820;p9"/>
          <p:cNvSpPr txBox="1">
            <a:spLocks noGrp="1"/>
          </p:cNvSpPr>
          <p:nvPr>
            <p:ph type="subTitle" idx="1"/>
          </p:nvPr>
        </p:nvSpPr>
        <p:spPr>
          <a:xfrm>
            <a:off x="1394100" y="2711267"/>
            <a:ext cx="4717600" cy="2224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21" name="Google Shape;821;p9"/>
          <p:cNvSpPr/>
          <p:nvPr/>
        </p:nvSpPr>
        <p:spPr>
          <a:xfrm rot="-7115392">
            <a:off x="1443807" y="5920975"/>
            <a:ext cx="115169" cy="9649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2" name="Google Shape;822;p9"/>
          <p:cNvSpPr/>
          <p:nvPr/>
        </p:nvSpPr>
        <p:spPr>
          <a:xfrm rot="-7115392">
            <a:off x="1450571" y="5924025"/>
            <a:ext cx="105509" cy="9928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3" name="Google Shape;823;p9"/>
          <p:cNvSpPr/>
          <p:nvPr/>
        </p:nvSpPr>
        <p:spPr>
          <a:xfrm rot="-7115392">
            <a:off x="1489792" y="5936614"/>
            <a:ext cx="44221" cy="3627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4" name="Google Shape;824;p9"/>
          <p:cNvSpPr/>
          <p:nvPr/>
        </p:nvSpPr>
        <p:spPr>
          <a:xfrm rot="-7115392">
            <a:off x="1361233" y="5752970"/>
            <a:ext cx="102612" cy="10261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5" name="Google Shape;825;p9"/>
          <p:cNvSpPr/>
          <p:nvPr/>
        </p:nvSpPr>
        <p:spPr>
          <a:xfrm rot="-7115392">
            <a:off x="1353021" y="5751159"/>
            <a:ext cx="119248" cy="105509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6" name="Google Shape;826;p9"/>
          <p:cNvSpPr/>
          <p:nvPr/>
        </p:nvSpPr>
        <p:spPr>
          <a:xfrm rot="-7115392">
            <a:off x="1405496" y="5767366"/>
            <a:ext cx="40680" cy="34025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7" name="Google Shape;827;p9"/>
          <p:cNvSpPr/>
          <p:nvPr/>
        </p:nvSpPr>
        <p:spPr>
          <a:xfrm rot="-7115392">
            <a:off x="1103753" y="5761384"/>
            <a:ext cx="302897" cy="339176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8" name="Google Shape;828;p9"/>
          <p:cNvSpPr/>
          <p:nvPr/>
        </p:nvSpPr>
        <p:spPr>
          <a:xfrm rot="-7115392">
            <a:off x="1286933" y="5813881"/>
            <a:ext cx="85331" cy="210912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29" name="Google Shape;829;p9"/>
          <p:cNvSpPr/>
          <p:nvPr/>
        </p:nvSpPr>
        <p:spPr>
          <a:xfrm rot="-7115392">
            <a:off x="664728" y="5104767"/>
            <a:ext cx="491483" cy="35141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0" name="Google Shape;830;p9"/>
          <p:cNvSpPr/>
          <p:nvPr/>
        </p:nvSpPr>
        <p:spPr>
          <a:xfrm rot="-7115392">
            <a:off x="676547" y="5189720"/>
            <a:ext cx="497493" cy="25116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1" name="Google Shape;831;p9"/>
          <p:cNvSpPr/>
          <p:nvPr/>
        </p:nvSpPr>
        <p:spPr>
          <a:xfrm rot="-7115392">
            <a:off x="751223" y="5069756"/>
            <a:ext cx="401429" cy="293237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2" name="Google Shape;832;p9"/>
          <p:cNvSpPr/>
          <p:nvPr/>
        </p:nvSpPr>
        <p:spPr>
          <a:xfrm rot="-7115392">
            <a:off x="670206" y="5087966"/>
            <a:ext cx="464649" cy="35431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3" name="Google Shape;833;p9"/>
          <p:cNvSpPr/>
          <p:nvPr/>
        </p:nvSpPr>
        <p:spPr>
          <a:xfrm rot="-7115392">
            <a:off x="1256785" y="5205326"/>
            <a:ext cx="181288" cy="298175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4" name="Google Shape;834;p9"/>
          <p:cNvSpPr/>
          <p:nvPr/>
        </p:nvSpPr>
        <p:spPr>
          <a:xfrm rot="-7115392">
            <a:off x="1022511" y="5168631"/>
            <a:ext cx="319104" cy="132772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5" name="Google Shape;835;p9"/>
          <p:cNvSpPr/>
          <p:nvPr/>
        </p:nvSpPr>
        <p:spPr>
          <a:xfrm rot="-7115392">
            <a:off x="1229259" y="5028552"/>
            <a:ext cx="205975" cy="28175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6" name="Google Shape;836;p9"/>
          <p:cNvSpPr/>
          <p:nvPr/>
        </p:nvSpPr>
        <p:spPr>
          <a:xfrm rot="-7115392">
            <a:off x="1180347" y="5337659"/>
            <a:ext cx="181609" cy="298175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7" name="Google Shape;837;p9"/>
          <p:cNvSpPr/>
          <p:nvPr/>
        </p:nvSpPr>
        <p:spPr>
          <a:xfrm rot="-7115392">
            <a:off x="946046" y="5301267"/>
            <a:ext cx="319427" cy="133416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8" name="Google Shape;838;p9"/>
          <p:cNvSpPr/>
          <p:nvPr/>
        </p:nvSpPr>
        <p:spPr>
          <a:xfrm rot="-7115392">
            <a:off x="1101652" y="5461540"/>
            <a:ext cx="179248" cy="300536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39" name="Google Shape;839;p9"/>
          <p:cNvSpPr/>
          <p:nvPr/>
        </p:nvSpPr>
        <p:spPr>
          <a:xfrm rot="-7115392">
            <a:off x="869542" y="5477107"/>
            <a:ext cx="317172" cy="1111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0" name="Google Shape;840;p9"/>
          <p:cNvSpPr/>
          <p:nvPr/>
        </p:nvSpPr>
        <p:spPr>
          <a:xfrm rot="-7115392">
            <a:off x="1038109" y="5590935"/>
            <a:ext cx="174419" cy="297852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1" name="Google Shape;841;p9"/>
          <p:cNvSpPr/>
          <p:nvPr/>
        </p:nvSpPr>
        <p:spPr>
          <a:xfrm rot="-7115392">
            <a:off x="807528" y="5651909"/>
            <a:ext cx="312235" cy="9713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2" name="Google Shape;842;p9"/>
          <p:cNvSpPr/>
          <p:nvPr/>
        </p:nvSpPr>
        <p:spPr>
          <a:xfrm rot="-7115392">
            <a:off x="1197303" y="5491491"/>
            <a:ext cx="106368" cy="186976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3" name="Google Shape;843;p9"/>
          <p:cNvSpPr/>
          <p:nvPr/>
        </p:nvSpPr>
        <p:spPr>
          <a:xfrm rot="-7115392">
            <a:off x="1071304" y="5065269"/>
            <a:ext cx="435992" cy="519283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4" name="Google Shape;844;p9"/>
          <p:cNvSpPr/>
          <p:nvPr/>
        </p:nvSpPr>
        <p:spPr>
          <a:xfrm rot="-7115392">
            <a:off x="1219664" y="5657802"/>
            <a:ext cx="46047" cy="2983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5" name="Google Shape;845;p9"/>
          <p:cNvSpPr/>
          <p:nvPr/>
        </p:nvSpPr>
        <p:spPr>
          <a:xfrm rot="-7115392">
            <a:off x="1273129" y="5051803"/>
            <a:ext cx="141788" cy="284757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6" name="Google Shape;846;p9"/>
          <p:cNvSpPr/>
          <p:nvPr/>
        </p:nvSpPr>
        <p:spPr>
          <a:xfrm rot="-7115392">
            <a:off x="1297453" y="5201386"/>
            <a:ext cx="94884" cy="29989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7" name="Google Shape;847;p9"/>
          <p:cNvSpPr/>
          <p:nvPr/>
        </p:nvSpPr>
        <p:spPr>
          <a:xfrm rot="-7115392">
            <a:off x="1047120" y="5180884"/>
            <a:ext cx="286583" cy="13620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8" name="Google Shape;848;p9"/>
          <p:cNvSpPr/>
          <p:nvPr/>
        </p:nvSpPr>
        <p:spPr>
          <a:xfrm rot="-7115392">
            <a:off x="1221559" y="5332781"/>
            <a:ext cx="98748" cy="30107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49" name="Google Shape;849;p9"/>
          <p:cNvSpPr/>
          <p:nvPr/>
        </p:nvSpPr>
        <p:spPr>
          <a:xfrm rot="-7115392">
            <a:off x="971018" y="5314058"/>
            <a:ext cx="286475" cy="136100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0" name="Google Shape;850;p9"/>
          <p:cNvSpPr/>
          <p:nvPr/>
        </p:nvSpPr>
        <p:spPr>
          <a:xfrm rot="-7115392">
            <a:off x="1147731" y="5466189"/>
            <a:ext cx="95957" cy="302789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1" name="Google Shape;851;p9"/>
          <p:cNvSpPr/>
          <p:nvPr/>
        </p:nvSpPr>
        <p:spPr>
          <a:xfrm rot="-7115392">
            <a:off x="886234" y="5484119"/>
            <a:ext cx="295169" cy="116028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2" name="Google Shape;852;p9"/>
          <p:cNvSpPr/>
          <p:nvPr/>
        </p:nvSpPr>
        <p:spPr>
          <a:xfrm rot="-7115392">
            <a:off x="1084476" y="5603225"/>
            <a:ext cx="100680" cy="301180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3" name="Google Shape;853;p9"/>
          <p:cNvSpPr/>
          <p:nvPr/>
        </p:nvSpPr>
        <p:spPr>
          <a:xfrm rot="-7115392">
            <a:off x="815715" y="5658278"/>
            <a:ext cx="301824" cy="99607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4" name="Google Shape;854;p9"/>
          <p:cNvSpPr/>
          <p:nvPr/>
        </p:nvSpPr>
        <p:spPr>
          <a:xfrm rot="-7115392">
            <a:off x="880038" y="5247027"/>
            <a:ext cx="526367" cy="63305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5" name="Google Shape;855;p9"/>
          <p:cNvSpPr/>
          <p:nvPr/>
        </p:nvSpPr>
        <p:spPr>
          <a:xfrm rot="10800000">
            <a:off x="2447471" y="5635594"/>
            <a:ext cx="308172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6" name="Google Shape;856;p9"/>
          <p:cNvSpPr/>
          <p:nvPr/>
        </p:nvSpPr>
        <p:spPr>
          <a:xfrm rot="10800000">
            <a:off x="2454098" y="5661460"/>
            <a:ext cx="284516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7" name="Google Shape;857;p9"/>
          <p:cNvSpPr/>
          <p:nvPr/>
        </p:nvSpPr>
        <p:spPr>
          <a:xfrm rot="10800000">
            <a:off x="2469655" y="5637987"/>
            <a:ext cx="270341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8" name="Google Shape;858;p9"/>
          <p:cNvSpPr/>
          <p:nvPr/>
        </p:nvSpPr>
        <p:spPr>
          <a:xfrm rot="10800000">
            <a:off x="2472141" y="5633110"/>
            <a:ext cx="285897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59" name="Google Shape;859;p9"/>
          <p:cNvSpPr/>
          <p:nvPr/>
        </p:nvSpPr>
        <p:spPr>
          <a:xfrm rot="10800000">
            <a:off x="1968561" y="5794469"/>
            <a:ext cx="39764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0" name="Google Shape;860;p9"/>
          <p:cNvSpPr/>
          <p:nvPr/>
        </p:nvSpPr>
        <p:spPr>
          <a:xfrm rot="10800000">
            <a:off x="2009613" y="5780937"/>
            <a:ext cx="352539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1" name="Google Shape;861;p9"/>
          <p:cNvSpPr/>
          <p:nvPr/>
        </p:nvSpPr>
        <p:spPr>
          <a:xfrm rot="10800000">
            <a:off x="1972611" y="5794008"/>
            <a:ext cx="396905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2" name="Google Shape;862;p9"/>
          <p:cNvSpPr/>
          <p:nvPr/>
        </p:nvSpPr>
        <p:spPr>
          <a:xfrm rot="10800000">
            <a:off x="1893359" y="5850616"/>
            <a:ext cx="445689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3" name="Google Shape;863;p9"/>
          <p:cNvSpPr/>
          <p:nvPr/>
        </p:nvSpPr>
        <p:spPr>
          <a:xfrm rot="10800000">
            <a:off x="1802417" y="5506730"/>
            <a:ext cx="467597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4" name="Google Shape;864;p9"/>
          <p:cNvSpPr/>
          <p:nvPr/>
        </p:nvSpPr>
        <p:spPr>
          <a:xfrm rot="10800000">
            <a:off x="1772233" y="5421488"/>
            <a:ext cx="141384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5" name="Google Shape;865;p9"/>
          <p:cNvSpPr/>
          <p:nvPr/>
        </p:nvSpPr>
        <p:spPr>
          <a:xfrm rot="10800000">
            <a:off x="1968566" y="5428484"/>
            <a:ext cx="139727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6" name="Google Shape;866;p9"/>
          <p:cNvSpPr/>
          <p:nvPr/>
        </p:nvSpPr>
        <p:spPr>
          <a:xfrm rot="10800000">
            <a:off x="2211655" y="5677198"/>
            <a:ext cx="14884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7" name="Google Shape;867;p9"/>
          <p:cNvSpPr/>
          <p:nvPr/>
        </p:nvSpPr>
        <p:spPr>
          <a:xfrm rot="10800000">
            <a:off x="2100004" y="5505987"/>
            <a:ext cx="14304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8" name="Google Shape;868;p9"/>
          <p:cNvSpPr/>
          <p:nvPr/>
        </p:nvSpPr>
        <p:spPr>
          <a:xfrm rot="10800000">
            <a:off x="2164898" y="5553852"/>
            <a:ext cx="54308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69" name="Google Shape;869;p9"/>
          <p:cNvSpPr/>
          <p:nvPr/>
        </p:nvSpPr>
        <p:spPr>
          <a:xfrm rot="10800000">
            <a:off x="2262651" y="5721840"/>
            <a:ext cx="64985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0" name="Google Shape;870;p9"/>
          <p:cNvSpPr/>
          <p:nvPr/>
        </p:nvSpPr>
        <p:spPr>
          <a:xfrm rot="10800000">
            <a:off x="2019468" y="5474230"/>
            <a:ext cx="57621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1" name="Google Shape;871;p9"/>
          <p:cNvSpPr/>
          <p:nvPr/>
        </p:nvSpPr>
        <p:spPr>
          <a:xfrm rot="10800000">
            <a:off x="1797639" y="5466498"/>
            <a:ext cx="54308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2" name="Google Shape;872;p9"/>
          <p:cNvSpPr/>
          <p:nvPr/>
        </p:nvSpPr>
        <p:spPr>
          <a:xfrm rot="10800000">
            <a:off x="1776283" y="5421119"/>
            <a:ext cx="130707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3" name="Google Shape;873;p9"/>
          <p:cNvSpPr/>
          <p:nvPr/>
        </p:nvSpPr>
        <p:spPr>
          <a:xfrm rot="10800000">
            <a:off x="1972615" y="5427378"/>
            <a:ext cx="129877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4" name="Google Shape;874;p9"/>
          <p:cNvSpPr/>
          <p:nvPr/>
        </p:nvSpPr>
        <p:spPr>
          <a:xfrm rot="10800000">
            <a:off x="2211655" y="5677106"/>
            <a:ext cx="14884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5" name="Google Shape;875;p9"/>
          <p:cNvSpPr/>
          <p:nvPr/>
        </p:nvSpPr>
        <p:spPr>
          <a:xfrm rot="10800000">
            <a:off x="2106541" y="5504793"/>
            <a:ext cx="132363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6" name="Google Shape;876;p9"/>
          <p:cNvSpPr/>
          <p:nvPr/>
        </p:nvSpPr>
        <p:spPr>
          <a:xfrm rot="10800000">
            <a:off x="1797642" y="5412926"/>
            <a:ext cx="28903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7" name="Google Shape;877;p9"/>
          <p:cNvSpPr/>
          <p:nvPr/>
        </p:nvSpPr>
        <p:spPr>
          <a:xfrm rot="10800000">
            <a:off x="2052328" y="5421119"/>
            <a:ext cx="31296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8" name="Google Shape;878;p9"/>
          <p:cNvSpPr/>
          <p:nvPr/>
        </p:nvSpPr>
        <p:spPr>
          <a:xfrm rot="10800000">
            <a:off x="2332422" y="5715489"/>
            <a:ext cx="428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79" name="Google Shape;879;p9"/>
          <p:cNvSpPr/>
          <p:nvPr/>
        </p:nvSpPr>
        <p:spPr>
          <a:xfrm rot="10800000">
            <a:off x="2189476" y="5498347"/>
            <a:ext cx="44459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0" name="Google Shape;880;p9"/>
          <p:cNvSpPr/>
          <p:nvPr/>
        </p:nvSpPr>
        <p:spPr>
          <a:xfrm rot="9470733">
            <a:off x="1049927" y="1077171"/>
            <a:ext cx="217293" cy="352205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1" name="Google Shape;881;p9"/>
          <p:cNvSpPr/>
          <p:nvPr/>
        </p:nvSpPr>
        <p:spPr>
          <a:xfrm rot="9470733">
            <a:off x="1037520" y="963515"/>
            <a:ext cx="204613" cy="468847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2" name="Google Shape;882;p9"/>
          <p:cNvSpPr/>
          <p:nvPr/>
        </p:nvSpPr>
        <p:spPr>
          <a:xfrm rot="9470733">
            <a:off x="1108842" y="1159260"/>
            <a:ext cx="173740" cy="258720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3" name="Google Shape;883;p9"/>
          <p:cNvSpPr/>
          <p:nvPr/>
        </p:nvSpPr>
        <p:spPr>
          <a:xfrm rot="9470733">
            <a:off x="1057239" y="1075879"/>
            <a:ext cx="209575" cy="355041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4" name="Google Shape;884;p9"/>
          <p:cNvSpPr/>
          <p:nvPr/>
        </p:nvSpPr>
        <p:spPr>
          <a:xfrm rot="9470733">
            <a:off x="1043073" y="848961"/>
            <a:ext cx="405604" cy="2718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5" name="Google Shape;885;p9"/>
          <p:cNvSpPr/>
          <p:nvPr/>
        </p:nvSpPr>
        <p:spPr>
          <a:xfrm rot="9470733">
            <a:off x="936265" y="876788"/>
            <a:ext cx="514525" cy="258799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6" name="Google Shape;886;p9"/>
          <p:cNvSpPr/>
          <p:nvPr/>
        </p:nvSpPr>
        <p:spPr>
          <a:xfrm rot="9470733">
            <a:off x="1208844" y="852815"/>
            <a:ext cx="240448" cy="234856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7" name="Google Shape;887;p9"/>
          <p:cNvSpPr/>
          <p:nvPr/>
        </p:nvSpPr>
        <p:spPr>
          <a:xfrm rot="9470733">
            <a:off x="1043134" y="848092"/>
            <a:ext cx="403556" cy="274315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8" name="Google Shape;888;p9"/>
          <p:cNvSpPr/>
          <p:nvPr/>
        </p:nvSpPr>
        <p:spPr>
          <a:xfrm>
            <a:off x="11079771" y="1291172"/>
            <a:ext cx="305825" cy="249591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89" name="Google Shape;889;p9"/>
          <p:cNvSpPr/>
          <p:nvPr/>
        </p:nvSpPr>
        <p:spPr>
          <a:xfrm>
            <a:off x="11079770" y="1291486"/>
            <a:ext cx="384507" cy="334179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0" name="Google Shape;890;p9"/>
          <p:cNvSpPr/>
          <p:nvPr/>
        </p:nvSpPr>
        <p:spPr>
          <a:xfrm>
            <a:off x="11079771" y="1289360"/>
            <a:ext cx="206745" cy="230688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1" name="Google Shape;891;p9"/>
          <p:cNvSpPr/>
          <p:nvPr/>
        </p:nvSpPr>
        <p:spPr>
          <a:xfrm>
            <a:off x="11076227" y="1291014"/>
            <a:ext cx="306849" cy="250299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2" name="Google Shape;892;p9"/>
          <p:cNvSpPr/>
          <p:nvPr/>
        </p:nvSpPr>
        <p:spPr>
          <a:xfrm>
            <a:off x="10427089" y="747336"/>
            <a:ext cx="200051" cy="233287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3" name="Google Shape;893;p9"/>
          <p:cNvSpPr/>
          <p:nvPr/>
        </p:nvSpPr>
        <p:spPr>
          <a:xfrm>
            <a:off x="10433075" y="704098"/>
            <a:ext cx="187449" cy="273927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4" name="Google Shape;894;p9"/>
          <p:cNvSpPr/>
          <p:nvPr/>
        </p:nvSpPr>
        <p:spPr>
          <a:xfrm>
            <a:off x="10427404" y="747101"/>
            <a:ext cx="193435" cy="235729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5" name="Google Shape;895;p9"/>
          <p:cNvSpPr/>
          <p:nvPr/>
        </p:nvSpPr>
        <p:spPr>
          <a:xfrm>
            <a:off x="10431658" y="830348"/>
            <a:ext cx="168783" cy="155472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6" name="Google Shape;896;p9"/>
          <p:cNvSpPr/>
          <p:nvPr/>
        </p:nvSpPr>
        <p:spPr>
          <a:xfrm>
            <a:off x="10655887" y="732294"/>
            <a:ext cx="289679" cy="265815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7" name="Google Shape;897;p9"/>
          <p:cNvSpPr/>
          <p:nvPr/>
        </p:nvSpPr>
        <p:spPr>
          <a:xfrm>
            <a:off x="10630998" y="702285"/>
            <a:ext cx="303305" cy="295429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8" name="Google Shape;898;p9"/>
          <p:cNvSpPr/>
          <p:nvPr/>
        </p:nvSpPr>
        <p:spPr>
          <a:xfrm>
            <a:off x="10667856" y="731898"/>
            <a:ext cx="274872" cy="268020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899" name="Google Shape;899;p9"/>
          <p:cNvSpPr/>
          <p:nvPr/>
        </p:nvSpPr>
        <p:spPr>
          <a:xfrm>
            <a:off x="10751500" y="774823"/>
            <a:ext cx="192647" cy="225727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0" name="Google Shape;900;p9"/>
          <p:cNvSpPr/>
          <p:nvPr/>
        </p:nvSpPr>
        <p:spPr>
          <a:xfrm>
            <a:off x="10991481" y="758126"/>
            <a:ext cx="396084" cy="374740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1" name="Google Shape;901;p9"/>
          <p:cNvSpPr/>
          <p:nvPr/>
        </p:nvSpPr>
        <p:spPr>
          <a:xfrm>
            <a:off x="11001011" y="943291"/>
            <a:ext cx="38749" cy="43633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2" name="Google Shape;902;p9"/>
          <p:cNvSpPr/>
          <p:nvPr/>
        </p:nvSpPr>
        <p:spPr>
          <a:xfrm>
            <a:off x="11128918" y="1180358"/>
            <a:ext cx="45839" cy="33945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3" name="Google Shape;903;p9"/>
          <p:cNvSpPr/>
          <p:nvPr/>
        </p:nvSpPr>
        <p:spPr>
          <a:xfrm>
            <a:off x="10900513" y="1133573"/>
            <a:ext cx="40797" cy="43555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4" name="Google Shape;904;p9"/>
          <p:cNvSpPr/>
          <p:nvPr/>
        </p:nvSpPr>
        <p:spPr>
          <a:xfrm>
            <a:off x="10970059" y="1029295"/>
            <a:ext cx="26857" cy="28196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5" name="Google Shape;905;p9"/>
          <p:cNvSpPr/>
          <p:nvPr/>
        </p:nvSpPr>
        <p:spPr>
          <a:xfrm>
            <a:off x="11202085" y="1054026"/>
            <a:ext cx="47177" cy="42924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6" name="Google Shape;906;p9"/>
          <p:cNvSpPr/>
          <p:nvPr/>
        </p:nvSpPr>
        <p:spPr>
          <a:xfrm>
            <a:off x="11270920" y="927380"/>
            <a:ext cx="35915" cy="35600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7" name="Google Shape;907;p9"/>
          <p:cNvSpPr/>
          <p:nvPr/>
        </p:nvSpPr>
        <p:spPr>
          <a:xfrm>
            <a:off x="11157743" y="976447"/>
            <a:ext cx="117509" cy="100576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8" name="Google Shape;908;p9"/>
          <p:cNvSpPr/>
          <p:nvPr/>
        </p:nvSpPr>
        <p:spPr>
          <a:xfrm>
            <a:off x="11076937" y="1095849"/>
            <a:ext cx="131529" cy="105065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09" name="Google Shape;909;p9"/>
          <p:cNvSpPr/>
          <p:nvPr/>
        </p:nvSpPr>
        <p:spPr>
          <a:xfrm>
            <a:off x="10909019" y="1079939"/>
            <a:ext cx="120896" cy="108295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0" name="Google Shape;910;p9"/>
          <p:cNvSpPr/>
          <p:nvPr/>
        </p:nvSpPr>
        <p:spPr>
          <a:xfrm>
            <a:off x="10984156" y="1011732"/>
            <a:ext cx="71751" cy="72775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1" name="Google Shape;911;p9"/>
          <p:cNvSpPr/>
          <p:nvPr/>
        </p:nvSpPr>
        <p:spPr>
          <a:xfrm>
            <a:off x="11012983" y="899814"/>
            <a:ext cx="108295" cy="100971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2" name="Google Shape;912;p9"/>
          <p:cNvSpPr/>
          <p:nvPr/>
        </p:nvSpPr>
        <p:spPr>
          <a:xfrm>
            <a:off x="11230201" y="874533"/>
            <a:ext cx="85140" cy="79941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3" name="Google Shape;913;p9"/>
          <p:cNvSpPr/>
          <p:nvPr/>
        </p:nvSpPr>
        <p:spPr>
          <a:xfrm>
            <a:off x="11176015" y="1011889"/>
            <a:ext cx="54265" cy="53320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4" name="Google Shape;914;p9"/>
          <p:cNvSpPr/>
          <p:nvPr/>
        </p:nvSpPr>
        <p:spPr>
          <a:xfrm>
            <a:off x="11093789" y="1129713"/>
            <a:ext cx="58440" cy="59464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5" name="Google Shape;915;p9"/>
          <p:cNvSpPr/>
          <p:nvPr/>
        </p:nvSpPr>
        <p:spPr>
          <a:xfrm>
            <a:off x="10933513" y="1116956"/>
            <a:ext cx="61984" cy="62851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6" name="Google Shape;916;p9"/>
          <p:cNvSpPr/>
          <p:nvPr/>
        </p:nvSpPr>
        <p:spPr>
          <a:xfrm>
            <a:off x="11032672" y="934784"/>
            <a:ext cx="47887" cy="49147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7" name="Google Shape;917;p9"/>
          <p:cNvSpPr/>
          <p:nvPr/>
        </p:nvSpPr>
        <p:spPr>
          <a:xfrm>
            <a:off x="10994711" y="1040323"/>
            <a:ext cx="30953" cy="32921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8" name="Google Shape;918;p9"/>
          <p:cNvSpPr/>
          <p:nvPr/>
        </p:nvSpPr>
        <p:spPr>
          <a:xfrm>
            <a:off x="11249891" y="904617"/>
            <a:ext cx="36624" cy="37568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19" name="Google Shape;919;p9"/>
          <p:cNvSpPr/>
          <p:nvPr/>
        </p:nvSpPr>
        <p:spPr>
          <a:xfrm>
            <a:off x="11157741" y="975819"/>
            <a:ext cx="106720" cy="103727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0" name="Google Shape;920;p9"/>
          <p:cNvSpPr/>
          <p:nvPr/>
        </p:nvSpPr>
        <p:spPr>
          <a:xfrm>
            <a:off x="11214687" y="1027879"/>
            <a:ext cx="3623" cy="3623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1" name="Google Shape;921;p9"/>
          <p:cNvSpPr/>
          <p:nvPr/>
        </p:nvSpPr>
        <p:spPr>
          <a:xfrm>
            <a:off x="11072682" y="1093957"/>
            <a:ext cx="121684" cy="107035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2" name="Google Shape;922;p9"/>
          <p:cNvSpPr/>
          <p:nvPr/>
        </p:nvSpPr>
        <p:spPr>
          <a:xfrm>
            <a:off x="10910359" y="1079939"/>
            <a:ext cx="109713" cy="109713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3" name="Google Shape;923;p9"/>
          <p:cNvSpPr/>
          <p:nvPr/>
        </p:nvSpPr>
        <p:spPr>
          <a:xfrm>
            <a:off x="10980612" y="1149483"/>
            <a:ext cx="2915" cy="4332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4" name="Google Shape;924;p9"/>
          <p:cNvSpPr/>
          <p:nvPr/>
        </p:nvSpPr>
        <p:spPr>
          <a:xfrm>
            <a:off x="10982031" y="1012442"/>
            <a:ext cx="75295" cy="74585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5" name="Google Shape;925;p9"/>
          <p:cNvSpPr/>
          <p:nvPr/>
        </p:nvSpPr>
        <p:spPr>
          <a:xfrm>
            <a:off x="11013692" y="897688"/>
            <a:ext cx="106877" cy="103491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926" name="Google Shape;926;p9"/>
          <p:cNvSpPr/>
          <p:nvPr/>
        </p:nvSpPr>
        <p:spPr>
          <a:xfrm>
            <a:off x="11223035" y="873035"/>
            <a:ext cx="93645" cy="82068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0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1;p4"/>
          <p:cNvGrpSpPr>
            <a:grpSpLocks/>
          </p:cNvGrpSpPr>
          <p:nvPr/>
        </p:nvGrpSpPr>
        <p:grpSpPr bwMode="auto">
          <a:xfrm rot="1840727">
            <a:off x="10607676" y="593726"/>
            <a:ext cx="633413" cy="477838"/>
            <a:chOff x="2322102" y="3096168"/>
            <a:chExt cx="474595" cy="359141"/>
          </a:xfrm>
        </p:grpSpPr>
        <p:sp>
          <p:nvSpPr>
            <p:cNvPr id="5" name="Google Shape;52;p4"/>
            <p:cNvSpPr>
              <a:spLocks/>
            </p:cNvSpPr>
            <p:nvPr/>
          </p:nvSpPr>
          <p:spPr bwMode="auto">
            <a:xfrm>
              <a:off x="2322102" y="3098152"/>
              <a:ext cx="195018" cy="355183"/>
            </a:xfrm>
            <a:custGeom>
              <a:avLst/>
              <a:gdLst>
                <a:gd name="T0" fmla="*/ 2193852 w 16506"/>
                <a:gd name="T1" fmla="*/ 142 h 30062"/>
                <a:gd name="T2" fmla="*/ 1116054 w 16506"/>
                <a:gd name="T3" fmla="*/ 59465 h 30062"/>
                <a:gd name="T4" fmla="*/ 142 w 16506"/>
                <a:gd name="T5" fmla="*/ 199485 h 30062"/>
                <a:gd name="T6" fmla="*/ 127448 w 16506"/>
                <a:gd name="T7" fmla="*/ 869951 h 30062"/>
                <a:gd name="T8" fmla="*/ 831833 w 16506"/>
                <a:gd name="T9" fmla="*/ 776566 h 30062"/>
                <a:gd name="T10" fmla="*/ 831833 w 16506"/>
                <a:gd name="T11" fmla="*/ 776566 h 30062"/>
                <a:gd name="T12" fmla="*/ 793588 w 16506"/>
                <a:gd name="T13" fmla="*/ 2198054 h 30062"/>
                <a:gd name="T14" fmla="*/ 853053 w 16506"/>
                <a:gd name="T15" fmla="*/ 4132833 h 30062"/>
                <a:gd name="T16" fmla="*/ 1574334 w 16506"/>
                <a:gd name="T17" fmla="*/ 4196493 h 30062"/>
                <a:gd name="T18" fmla="*/ 1553114 w 16506"/>
                <a:gd name="T19" fmla="*/ 2198054 h 30062"/>
                <a:gd name="T20" fmla="*/ 1591229 w 16506"/>
                <a:gd name="T21" fmla="*/ 696023 h 30062"/>
                <a:gd name="T22" fmla="*/ 2304133 w 16506"/>
                <a:gd name="T23" fmla="*/ 640740 h 30062"/>
                <a:gd name="T24" fmla="*/ 2193852 w 16506"/>
                <a:gd name="T25" fmla="*/ 142 h 300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Google Shape;53;p4"/>
            <p:cNvSpPr>
              <a:spLocks/>
            </p:cNvSpPr>
            <p:nvPr/>
          </p:nvSpPr>
          <p:spPr bwMode="auto">
            <a:xfrm>
              <a:off x="2555352" y="3096168"/>
              <a:ext cx="241345" cy="359141"/>
            </a:xfrm>
            <a:custGeom>
              <a:avLst/>
              <a:gdLst>
                <a:gd name="T0" fmla="*/ 1506365 w 20427"/>
                <a:gd name="T1" fmla="*/ 755346 h 30397"/>
                <a:gd name="T2" fmla="*/ 1794899 w 20427"/>
                <a:gd name="T3" fmla="*/ 2524703 h 30397"/>
                <a:gd name="T4" fmla="*/ 1145795 w 20427"/>
                <a:gd name="T5" fmla="*/ 2545923 h 30397"/>
                <a:gd name="T6" fmla="*/ 1145795 w 20427"/>
                <a:gd name="T7" fmla="*/ 2545923 h 30397"/>
                <a:gd name="T8" fmla="*/ 1506365 w 20427"/>
                <a:gd name="T9" fmla="*/ 755346 h 30397"/>
                <a:gd name="T10" fmla="*/ 1031178 w 20427"/>
                <a:gd name="T11" fmla="*/ 142 h 30397"/>
                <a:gd name="T12" fmla="*/ 142 w 20427"/>
                <a:gd name="T13" fmla="*/ 4175273 h 30397"/>
                <a:gd name="T14" fmla="*/ 806291 w 20427"/>
                <a:gd name="T15" fmla="*/ 4243256 h 30397"/>
                <a:gd name="T16" fmla="*/ 1026995 w 20427"/>
                <a:gd name="T17" fmla="*/ 3161261 h 30397"/>
                <a:gd name="T18" fmla="*/ 1884103 w 20427"/>
                <a:gd name="T19" fmla="*/ 3123016 h 30397"/>
                <a:gd name="T20" fmla="*/ 2015604 w 20427"/>
                <a:gd name="T21" fmla="*/ 3924983 h 30397"/>
                <a:gd name="T22" fmla="*/ 2851491 w 20427"/>
                <a:gd name="T23" fmla="*/ 3992825 h 30397"/>
                <a:gd name="T24" fmla="*/ 2851491 w 20427"/>
                <a:gd name="T25" fmla="*/ 3992825 h 30397"/>
                <a:gd name="T26" fmla="*/ 2096146 w 20427"/>
                <a:gd name="T27" fmla="*/ 89203 h 30397"/>
                <a:gd name="T28" fmla="*/ 1031178 w 20427"/>
                <a:gd name="T29" fmla="*/ 142 h 30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oogle Shape;54;p4"/>
          <p:cNvGrpSpPr>
            <a:grpSpLocks/>
          </p:cNvGrpSpPr>
          <p:nvPr/>
        </p:nvGrpSpPr>
        <p:grpSpPr bwMode="auto">
          <a:xfrm rot="-2011107">
            <a:off x="11007726" y="5784851"/>
            <a:ext cx="779463" cy="708025"/>
            <a:chOff x="5102279" y="85540"/>
            <a:chExt cx="584731" cy="530198"/>
          </a:xfrm>
        </p:grpSpPr>
        <p:sp>
          <p:nvSpPr>
            <p:cNvPr id="8" name="Google Shape;55;p4"/>
            <p:cNvSpPr>
              <a:spLocks/>
            </p:cNvSpPr>
            <p:nvPr/>
          </p:nvSpPr>
          <p:spPr bwMode="auto">
            <a:xfrm rot="1526894">
              <a:off x="5171162" y="116490"/>
              <a:ext cx="228082" cy="372114"/>
            </a:xfrm>
            <a:custGeom>
              <a:avLst/>
              <a:gdLst>
                <a:gd name="T0" fmla="*/ 1392101 w 19302"/>
                <a:gd name="T1" fmla="*/ 666452 h 31491"/>
                <a:gd name="T2" fmla="*/ 1880253 w 19302"/>
                <a:gd name="T3" fmla="*/ 1196907 h 31491"/>
                <a:gd name="T4" fmla="*/ 853139 w 19302"/>
                <a:gd name="T5" fmla="*/ 2211320 h 31491"/>
                <a:gd name="T6" fmla="*/ 861659 w 19302"/>
                <a:gd name="T7" fmla="*/ 764056 h 31491"/>
                <a:gd name="T8" fmla="*/ 1392101 w 19302"/>
                <a:gd name="T9" fmla="*/ 666452 h 31491"/>
                <a:gd name="T10" fmla="*/ 1387918 w 19302"/>
                <a:gd name="T11" fmla="*/ 142 h 31491"/>
                <a:gd name="T12" fmla="*/ 68004 w 19302"/>
                <a:gd name="T13" fmla="*/ 297138 h 31491"/>
                <a:gd name="T14" fmla="*/ 76512 w 19302"/>
                <a:gd name="T15" fmla="*/ 1315734 h 31491"/>
                <a:gd name="T16" fmla="*/ 142 w 19302"/>
                <a:gd name="T17" fmla="*/ 4184856 h 31491"/>
                <a:gd name="T18" fmla="*/ 789460 w 19302"/>
                <a:gd name="T19" fmla="*/ 4273940 h 31491"/>
                <a:gd name="T20" fmla="*/ 844619 w 19302"/>
                <a:gd name="T21" fmla="*/ 2610245 h 31491"/>
                <a:gd name="T22" fmla="*/ 2143311 w 19302"/>
                <a:gd name="T23" fmla="*/ 4397092 h 31491"/>
                <a:gd name="T24" fmla="*/ 2695130 w 19302"/>
                <a:gd name="T25" fmla="*/ 3989647 h 31491"/>
                <a:gd name="T26" fmla="*/ 1621377 w 19302"/>
                <a:gd name="T27" fmla="*/ 2542383 h 31491"/>
                <a:gd name="T28" fmla="*/ 2584823 w 19302"/>
                <a:gd name="T29" fmla="*/ 1230844 h 31491"/>
                <a:gd name="T30" fmla="*/ 1387918 w 19302"/>
                <a:gd name="T31" fmla="*/ 142 h 314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Google Shape;56;p4"/>
            <p:cNvSpPr>
              <a:spLocks/>
            </p:cNvSpPr>
            <p:nvPr/>
          </p:nvSpPr>
          <p:spPr bwMode="auto">
            <a:xfrm rot="842704">
              <a:off x="5431404" y="243494"/>
              <a:ext cx="216216" cy="351258"/>
            </a:xfrm>
            <a:custGeom>
              <a:avLst/>
              <a:gdLst>
                <a:gd name="T0" fmla="*/ 1689023 w 18299"/>
                <a:gd name="T1" fmla="*/ 0 h 29728"/>
                <a:gd name="T2" fmla="*/ 1689023 w 18299"/>
                <a:gd name="T3" fmla="*/ 0 h 29728"/>
                <a:gd name="T4" fmla="*/ 1761193 w 18299"/>
                <a:gd name="T5" fmla="*/ 1952053 h 29728"/>
                <a:gd name="T6" fmla="*/ 1251900 w 18299"/>
                <a:gd name="T7" fmla="*/ 3471296 h 29728"/>
                <a:gd name="T8" fmla="*/ 785179 w 18299"/>
                <a:gd name="T9" fmla="*/ 2694636 h 29728"/>
                <a:gd name="T10" fmla="*/ 912505 w 18299"/>
                <a:gd name="T11" fmla="*/ 178288 h 29728"/>
                <a:gd name="T12" fmla="*/ 131651 w 18299"/>
                <a:gd name="T13" fmla="*/ 101911 h 29728"/>
                <a:gd name="T14" fmla="*/ 0 w 18299"/>
                <a:gd name="T15" fmla="*/ 2694636 h 29728"/>
                <a:gd name="T16" fmla="*/ 1260407 w 18299"/>
                <a:gd name="T17" fmla="*/ 4150228 h 29728"/>
                <a:gd name="T18" fmla="*/ 2554749 w 18299"/>
                <a:gd name="T19" fmla="*/ 1952053 h 29728"/>
                <a:gd name="T20" fmla="*/ 2474060 w 18299"/>
                <a:gd name="T21" fmla="*/ 80690 h 29728"/>
                <a:gd name="T22" fmla="*/ 1689023 w 18299"/>
                <a:gd name="T23" fmla="*/ 0 h 297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0" name="Google Shape;57;p4"/>
          <p:cNvSpPr>
            <a:spLocks noChangeArrowheads="1"/>
          </p:cNvSpPr>
          <p:nvPr/>
        </p:nvSpPr>
        <p:spPr bwMode="auto">
          <a:xfrm>
            <a:off x="11593514" y="1414464"/>
            <a:ext cx="122237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Google Shape;58;p4"/>
          <p:cNvSpPr>
            <a:spLocks noChangeArrowheads="1"/>
          </p:cNvSpPr>
          <p:nvPr/>
        </p:nvSpPr>
        <p:spPr bwMode="auto">
          <a:xfrm>
            <a:off x="3232150" y="290514"/>
            <a:ext cx="122238" cy="123825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2" name="Google Shape;59;p4"/>
          <p:cNvGrpSpPr>
            <a:grpSpLocks/>
          </p:cNvGrpSpPr>
          <p:nvPr/>
        </p:nvGrpSpPr>
        <p:grpSpPr bwMode="auto">
          <a:xfrm>
            <a:off x="274639" y="111125"/>
            <a:ext cx="839787" cy="711200"/>
            <a:chOff x="5678408" y="4285242"/>
            <a:chExt cx="629316" cy="533062"/>
          </a:xfrm>
        </p:grpSpPr>
        <p:sp>
          <p:nvSpPr>
            <p:cNvPr id="13" name="Google Shape;60;p4"/>
            <p:cNvSpPr>
              <a:spLocks/>
            </p:cNvSpPr>
            <p:nvPr/>
          </p:nvSpPr>
          <p:spPr bwMode="auto">
            <a:xfrm rot="-1258647">
              <a:off x="5732063" y="4428202"/>
              <a:ext cx="280137" cy="351609"/>
            </a:xfrm>
            <a:custGeom>
              <a:avLst/>
              <a:gdLst>
                <a:gd name="T0" fmla="*/ 2172743 w 23709"/>
                <a:gd name="T1" fmla="*/ 0 h 29758"/>
                <a:gd name="T2" fmla="*/ 1599779 w 23709"/>
                <a:gd name="T3" fmla="*/ 2278688 h 29758"/>
                <a:gd name="T4" fmla="*/ 1175514 w 23709"/>
                <a:gd name="T5" fmla="*/ 250314 h 29758"/>
                <a:gd name="T6" fmla="*/ 93403 w 23709"/>
                <a:gd name="T7" fmla="*/ 165442 h 29758"/>
                <a:gd name="T8" fmla="*/ 0 w 23709"/>
                <a:gd name="T9" fmla="*/ 2028374 h 29758"/>
                <a:gd name="T10" fmla="*/ 46625 w 23709"/>
                <a:gd name="T11" fmla="*/ 4048230 h 29758"/>
                <a:gd name="T12" fmla="*/ 806240 w 23709"/>
                <a:gd name="T13" fmla="*/ 4116229 h 29758"/>
                <a:gd name="T14" fmla="*/ 683251 w 23709"/>
                <a:gd name="T15" fmla="*/ 937746 h 29758"/>
                <a:gd name="T16" fmla="*/ 683251 w 23709"/>
                <a:gd name="T17" fmla="*/ 937746 h 29758"/>
                <a:gd name="T18" fmla="*/ 729876 w 23709"/>
                <a:gd name="T19" fmla="*/ 942082 h 29758"/>
                <a:gd name="T20" fmla="*/ 1332426 w 23709"/>
                <a:gd name="T21" fmla="*/ 3670591 h 29758"/>
                <a:gd name="T22" fmla="*/ 1854429 w 23709"/>
                <a:gd name="T23" fmla="*/ 3717357 h 29758"/>
                <a:gd name="T24" fmla="*/ 2550382 w 23709"/>
                <a:gd name="T25" fmla="*/ 1014252 h 29758"/>
                <a:gd name="T26" fmla="*/ 2592824 w 23709"/>
                <a:gd name="T27" fmla="*/ 1001409 h 29758"/>
                <a:gd name="T28" fmla="*/ 2592824 w 23709"/>
                <a:gd name="T29" fmla="*/ 1001409 h 29758"/>
                <a:gd name="T30" fmla="*/ 2465499 w 23709"/>
                <a:gd name="T31" fmla="*/ 4077970 h 29758"/>
                <a:gd name="T32" fmla="*/ 3254854 w 23709"/>
                <a:gd name="T33" fmla="*/ 4154334 h 29758"/>
                <a:gd name="T34" fmla="*/ 3309998 w 23709"/>
                <a:gd name="T35" fmla="*/ 2134479 h 29758"/>
                <a:gd name="T36" fmla="*/ 3263232 w 23709"/>
                <a:gd name="T37" fmla="*/ 93402 h 29758"/>
                <a:gd name="T38" fmla="*/ 2172743 w 23709"/>
                <a:gd name="T39" fmla="*/ 0 h 297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Google Shape;61;p4"/>
            <p:cNvSpPr>
              <a:spLocks/>
            </p:cNvSpPr>
            <p:nvPr/>
          </p:nvSpPr>
          <p:spPr bwMode="auto">
            <a:xfrm rot="-1372242">
              <a:off x="6006039" y="4318028"/>
              <a:ext cx="241375" cy="359185"/>
            </a:xfrm>
            <a:custGeom>
              <a:avLst/>
              <a:gdLst>
                <a:gd name="T0" fmla="*/ 1506742 w 20427"/>
                <a:gd name="T1" fmla="*/ 755533 h 30397"/>
                <a:gd name="T2" fmla="*/ 1795347 w 20427"/>
                <a:gd name="T3" fmla="*/ 2525332 h 30397"/>
                <a:gd name="T4" fmla="*/ 1146079 w 20427"/>
                <a:gd name="T5" fmla="*/ 2546554 h 30397"/>
                <a:gd name="T6" fmla="*/ 1146079 w 20427"/>
                <a:gd name="T7" fmla="*/ 2546554 h 30397"/>
                <a:gd name="T8" fmla="*/ 1506742 w 20427"/>
                <a:gd name="T9" fmla="*/ 755533 h 30397"/>
                <a:gd name="T10" fmla="*/ 1031436 w 20427"/>
                <a:gd name="T11" fmla="*/ 142 h 30397"/>
                <a:gd name="T12" fmla="*/ 142 w 20427"/>
                <a:gd name="T13" fmla="*/ 4176292 h 30397"/>
                <a:gd name="T14" fmla="*/ 806498 w 20427"/>
                <a:gd name="T15" fmla="*/ 4244296 h 30397"/>
                <a:gd name="T16" fmla="*/ 1027253 w 20427"/>
                <a:gd name="T17" fmla="*/ 3162038 h 30397"/>
                <a:gd name="T18" fmla="*/ 1884573 w 20427"/>
                <a:gd name="T19" fmla="*/ 3123776 h 30397"/>
                <a:gd name="T20" fmla="*/ 2016102 w 20427"/>
                <a:gd name="T21" fmla="*/ 3925937 h 30397"/>
                <a:gd name="T22" fmla="*/ 2852200 w 20427"/>
                <a:gd name="T23" fmla="*/ 3993799 h 30397"/>
                <a:gd name="T24" fmla="*/ 2852200 w 20427"/>
                <a:gd name="T25" fmla="*/ 3993799 h 30397"/>
                <a:gd name="T26" fmla="*/ 2096667 w 20427"/>
                <a:gd name="T27" fmla="*/ 89226 h 30397"/>
                <a:gd name="T28" fmla="*/ 1031436 w 20427"/>
                <a:gd name="T29" fmla="*/ 142 h 303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78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5" name="Google Shape;62;p4"/>
          <p:cNvSpPr>
            <a:spLocks noChangeArrowheads="1"/>
          </p:cNvSpPr>
          <p:nvPr/>
        </p:nvSpPr>
        <p:spPr bwMode="auto">
          <a:xfrm>
            <a:off x="274639" y="1357314"/>
            <a:ext cx="122237" cy="122237"/>
          </a:xfrm>
          <a:prstGeom prst="ellipse">
            <a:avLst/>
          </a:prstGeom>
          <a:solidFill>
            <a:srgbClr val="D68C60">
              <a:alpha val="2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897" tIns="121897" rIns="121897" bIns="121897" anchor="ctr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lIns="121897" tIns="121897" rIns="121897" bIns="121897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lIns="121897" tIns="121897" rIns="121897" bIns="121897">
            <a:noAutofit/>
          </a:bodyPr>
          <a:lstStyle>
            <a:lvl1pPr marL="609616" lvl="0" indent="-4572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600">
                <a:solidFill>
                  <a:srgbClr val="434343"/>
                </a:solidFill>
              </a:defRPr>
            </a:lvl1pPr>
            <a:lvl2pPr marL="1219231" lvl="1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828845" lvl="2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2438461" lvl="3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3048076" lvl="4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3657692" lvl="5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4267307" lvl="6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4876922" lvl="7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5486538" lvl="8" indent="-42334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176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1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1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2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91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3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3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2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6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0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51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3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9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3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09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81832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0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2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4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799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1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6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4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94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479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6" algn="l" defTabSz="121898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1" y="2419350"/>
            <a:ext cx="473011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8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766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7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74" indent="-228611" algn="l" defTabSz="914446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96" indent="-228611" algn="l" defTabSz="914446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2011" indent="-228611" algn="l" defTabSz="914446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833" indent="-228611" algn="l" defTabSz="914446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12" Type="http://schemas.openxmlformats.org/officeDocument/2006/relationships/image" Target="../media/image3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36.jfif"/><Relationship Id="rId10" Type="http://schemas.openxmlformats.org/officeDocument/2006/relationships/image" Target="../media/image35.jfif"/><Relationship Id="rId4" Type="http://schemas.openxmlformats.org/officeDocument/2006/relationships/image" Target="../media/image12.png"/><Relationship Id="rId9" Type="http://schemas.openxmlformats.org/officeDocument/2006/relationships/image" Target="../media/image34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43.png"/><Relationship Id="rId3" Type="http://schemas.openxmlformats.org/officeDocument/2006/relationships/image" Target="../media/image82.svg"/><Relationship Id="rId12" Type="http://schemas.openxmlformats.org/officeDocument/2006/relationships/image" Target="../media/image9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84.svg"/><Relationship Id="rId10" Type="http://schemas.openxmlformats.org/officeDocument/2006/relationships/image" Target="../media/image89.sv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14" Type="http://schemas.openxmlformats.org/officeDocument/2006/relationships/image" Target="../media/image9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43.png"/><Relationship Id="rId3" Type="http://schemas.openxmlformats.org/officeDocument/2006/relationships/image" Target="../media/image82.svg"/><Relationship Id="rId12" Type="http://schemas.openxmlformats.org/officeDocument/2006/relationships/image" Target="../media/image9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84.svg"/><Relationship Id="rId10" Type="http://schemas.openxmlformats.org/officeDocument/2006/relationships/image" Target="../media/image89.sv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14" Type="http://schemas.openxmlformats.org/officeDocument/2006/relationships/image" Target="../media/image9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68.svg"/><Relationship Id="rId7" Type="http://schemas.openxmlformats.org/officeDocument/2006/relationships/image" Target="../media/image29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fif"/><Relationship Id="rId5" Type="http://schemas.openxmlformats.org/officeDocument/2006/relationships/image" Target="../media/image24.jpg"/><Relationship Id="rId4" Type="http://schemas.openxmlformats.org/officeDocument/2006/relationships/image" Target="../media/image23.jf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68.svg"/><Relationship Id="rId7" Type="http://schemas.openxmlformats.org/officeDocument/2006/relationships/image" Target="../media/image4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fif"/><Relationship Id="rId5" Type="http://schemas.openxmlformats.org/officeDocument/2006/relationships/image" Target="../media/image30.jp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12" Type="http://schemas.openxmlformats.org/officeDocument/2006/relationships/image" Target="../media/image16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5.jfif"/><Relationship Id="rId10" Type="http://schemas.openxmlformats.org/officeDocument/2006/relationships/image" Target="../media/image14.jfif"/><Relationship Id="rId4" Type="http://schemas.openxmlformats.org/officeDocument/2006/relationships/image" Target="../media/image12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68.svg"/><Relationship Id="rId7" Type="http://schemas.openxmlformats.org/officeDocument/2006/relationships/image" Target="../media/image23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2.jfif"/><Relationship Id="rId11" Type="http://schemas.openxmlformats.org/officeDocument/2006/relationships/image" Target="../media/image27.jfif"/><Relationship Id="rId5" Type="http://schemas.openxmlformats.org/officeDocument/2006/relationships/image" Target="../media/image21.jpe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2.jfif"/><Relationship Id="rId3" Type="http://schemas.openxmlformats.org/officeDocument/2006/relationships/image" Target="../media/image21.svg"/><Relationship Id="rId12" Type="http://schemas.openxmlformats.org/officeDocument/2006/relationships/image" Target="../media/image31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30.jpg"/><Relationship Id="rId10" Type="http://schemas.openxmlformats.org/officeDocument/2006/relationships/image" Target="../media/image29.jfif"/><Relationship Id="rId4" Type="http://schemas.openxmlformats.org/officeDocument/2006/relationships/image" Target="../media/image12.pn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MẦM NON TUỔI HOA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6" y="1336764"/>
            <a:ext cx="1073427" cy="956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31213" y="2510742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VỰC:  PHÁT TRIỂN 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  <a:p>
            <a:pPr algn="ctr"/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trường tiểu học</a:t>
            </a:r>
          </a:p>
          <a:p>
            <a:pPr algn="ctr"/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1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Hoa</a:t>
            </a:r>
            <a:endParaRPr lang="en-US" sz="1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5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416" y="562711"/>
            <a:ext cx="10506591" cy="1275827"/>
            <a:chOff x="-6390" y="-142213"/>
            <a:chExt cx="14688530" cy="1946695"/>
          </a:xfrm>
        </p:grpSpPr>
        <p:sp>
          <p:nvSpPr>
            <p:cNvPr id="3" name="Freeform 3"/>
            <p:cNvSpPr/>
            <p:nvPr/>
          </p:nvSpPr>
          <p:spPr>
            <a:xfrm>
              <a:off x="-6390" y="-142213"/>
              <a:ext cx="14688530" cy="1946695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751438" y="841553"/>
            <a:ext cx="961992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 smtClean="0">
                <a:solidFill>
                  <a:srgbClr val="FF0000"/>
                </a:solidFill>
                <a:latin typeface="Sriracha"/>
              </a:rPr>
              <a:t>Khi đến trường học các anh chị mặc trang phục gì?</a:t>
            </a:r>
            <a:endParaRPr lang="en-US" sz="3200">
              <a:solidFill>
                <a:srgbClr val="FF0000"/>
              </a:solidFill>
              <a:latin typeface="Srirach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31" y="2195802"/>
            <a:ext cx="8962930" cy="40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9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1817" y="0"/>
            <a:ext cx="3721990" cy="35528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872145" y="2568860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1996" y="235389"/>
            <a:ext cx="4001631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3200" smtClean="0">
                <a:solidFill>
                  <a:srgbClr val="00B050"/>
                </a:solidFill>
                <a:latin typeface="Sriracha"/>
              </a:rPr>
              <a:t>Ngoài hoạt động học ra, các con có biết ở trường tiểu học còn hoạt động gì nữa không?</a:t>
            </a:r>
            <a:endParaRPr lang="en-US" sz="3200">
              <a:solidFill>
                <a:srgbClr val="00B050"/>
              </a:solidFill>
              <a:latin typeface="Srirach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3514" y="235389"/>
            <a:ext cx="6006446" cy="3177767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1996" y="3788198"/>
            <a:ext cx="4416244" cy="275225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5497" y="3693812"/>
            <a:ext cx="3720974" cy="275225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83728" y="3693812"/>
            <a:ext cx="3293595" cy="2752253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9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23451" y="1210538"/>
            <a:ext cx="7482512" cy="420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28968">
            <a:off x="9289262" y="4095907"/>
            <a:ext cx="2494081" cy="25031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053790" y="1837836"/>
            <a:ext cx="6414821" cy="3255966"/>
            <a:chOff x="0" y="-52493"/>
            <a:chExt cx="12829642" cy="6511931"/>
          </a:xfrm>
        </p:grpSpPr>
        <p:sp>
          <p:nvSpPr>
            <p:cNvPr id="7" name="TextBox 7"/>
            <p:cNvSpPr txBox="1"/>
            <p:nvPr/>
          </p:nvSpPr>
          <p:spPr>
            <a:xfrm>
              <a:off x="0" y="1229493"/>
              <a:ext cx="12829642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4"/>
                </a:lnSpc>
              </a:pPr>
              <a:endParaRPr lang="en-US" sz="7984">
                <a:solidFill>
                  <a:srgbClr val="272727"/>
                </a:solidFill>
                <a:latin typeface="Repo Black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99966" y="5804002"/>
              <a:ext cx="8604108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72727"/>
                </a:solidFill>
                <a:latin typeface="Muli Extra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01124" y="-52493"/>
              <a:ext cx="11413862" cy="31803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03"/>
                </a:lnSpc>
              </a:pPr>
              <a:r>
                <a:rPr lang="en-US" sz="36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 hãy so sánh điểm giống</a:t>
              </a:r>
            </a:p>
            <a:p>
              <a:pPr algn="ctr">
                <a:lnSpc>
                  <a:spcPts val="3103"/>
                </a:lnSpc>
              </a:pPr>
              <a:r>
                <a:rPr lang="en-US" sz="36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khác nhau giữa trường tiểu học và trường mầm non?</a:t>
              </a:r>
              <a:endParaRPr 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7442" y="436632"/>
            <a:ext cx="1956993" cy="21146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58313" y="2206560"/>
            <a:ext cx="2426752" cy="13325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468611" y="761409"/>
            <a:ext cx="737352" cy="991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881489">
            <a:off x="1936351" y="5204776"/>
            <a:ext cx="1897429" cy="6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1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5050" y="1475716"/>
            <a:ext cx="6219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 Ở trường tiểu học và trường mầm non đều có các cô giáo và bạn bè giúp đỡ nhau trong lúc chơi và trong khi học bài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2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8460" y="869134"/>
            <a:ext cx="6219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nhau:</a:t>
            </a:r>
          </a:p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92570" y="2435382"/>
            <a:ext cx="54321" cy="34403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90" y="1625459"/>
            <a:ext cx="2895898" cy="1225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9913" y="3112314"/>
            <a:ext cx="45901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đồng phục, mang cặp, sách, vở và các đồ dùng học tập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chính là học, xưng hô là thầy cô, em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32" y="1534004"/>
            <a:ext cx="3467477" cy="1317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5916" y="3247599"/>
            <a:ext cx="45901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quần áo tự chọn, mang cặp quần áo, sữa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chính là vui chơi, xưng hô cô và con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6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23451" y="1210538"/>
            <a:ext cx="7482512" cy="420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28968">
            <a:off x="9289262" y="4095907"/>
            <a:ext cx="2494081" cy="250318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053790" y="747026"/>
            <a:ext cx="6414821" cy="4346776"/>
            <a:chOff x="0" y="-2234113"/>
            <a:chExt cx="12829642" cy="8693551"/>
          </a:xfrm>
        </p:grpSpPr>
        <p:sp>
          <p:nvSpPr>
            <p:cNvPr id="7" name="TextBox 7"/>
            <p:cNvSpPr txBox="1"/>
            <p:nvPr/>
          </p:nvSpPr>
          <p:spPr>
            <a:xfrm>
              <a:off x="0" y="1229493"/>
              <a:ext cx="12829642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84"/>
                </a:lnSpc>
              </a:pPr>
              <a:endParaRPr lang="en-US" sz="7984">
                <a:solidFill>
                  <a:srgbClr val="272727"/>
                </a:solidFill>
                <a:latin typeface="Repo Black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99966" y="5804002"/>
              <a:ext cx="8604108" cy="655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272727"/>
                </a:solidFill>
                <a:latin typeface="Muli Extra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6118" y="-2234113"/>
              <a:ext cx="11413862" cy="812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03"/>
                </a:lnSpc>
              </a:pPr>
              <a:r>
                <a:rPr lang="en-US" sz="44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  <a:endParaRPr 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7442" y="436632"/>
            <a:ext cx="1956993" cy="21146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58313" y="2206560"/>
            <a:ext cx="2426752" cy="13325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468611" y="761409"/>
            <a:ext cx="737352" cy="9915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881489">
            <a:off x="1936351" y="5204776"/>
            <a:ext cx="1897429" cy="672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4195" y="1752959"/>
            <a:ext cx="5199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Bé hãy khoanh tròn vào đồ dùng không cùng loại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802048" y="1658899"/>
            <a:ext cx="2100403" cy="192627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2203" y="1667955"/>
            <a:ext cx="2178626" cy="191721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4384" y="1667956"/>
            <a:ext cx="1865014" cy="191721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56627" y="1658897"/>
            <a:ext cx="2043065" cy="192627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847154" y="1658897"/>
            <a:ext cx="2049100" cy="182668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88460" y="1077362"/>
            <a:ext cx="2482158" cy="289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2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802049" y="1658899"/>
            <a:ext cx="2068716" cy="192627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2202" y="1667955"/>
            <a:ext cx="2136377" cy="184479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4384" y="1667956"/>
            <a:ext cx="1865014" cy="191721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512868" y="1658898"/>
            <a:ext cx="2056645" cy="1853848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46741" y="1658897"/>
            <a:ext cx="2040048" cy="176331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709842" y="991310"/>
            <a:ext cx="2513846" cy="2996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9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A6D9BEA-C2BD-4507-97EC-AB55B3FBB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" y="1242"/>
            <a:ext cx="12187592" cy="685552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718ACFBE-A9BA-4782-A58A-15C91DDFCC24}"/>
              </a:ext>
            </a:extLst>
          </p:cNvPr>
          <p:cNvSpPr txBox="1"/>
          <p:nvPr/>
        </p:nvSpPr>
        <p:spPr>
          <a:xfrm>
            <a:off x="1387018" y="2413465"/>
            <a:ext cx="9417964" cy="1015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999" smtClean="0">
                <a:solidFill>
                  <a:srgbClr val="5C9FBA"/>
                </a:solidFill>
                <a:latin typeface="zihun24hao-zhenhunshoushu" panose="00000500000000000000" pitchFamily="2" charset="-122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Xin chào và hẹn gặp!</a:t>
            </a:r>
            <a:endParaRPr lang="en-US" altLang="zh-CN" sz="5999" dirty="0">
              <a:solidFill>
                <a:srgbClr val="5C9FBA"/>
              </a:solidFill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FD30A291-A4FF-4412-9AF8-69DD8978E0A0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rgbClr val="FFFFFF"/>
              </a:solidFill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E9BB0E5B-E5F4-4490-B3C7-C915B81DF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462" y="1411912"/>
            <a:ext cx="53510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Giờ học đến đây là hết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77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416" y="1367072"/>
            <a:ext cx="51333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định:Cô và trẻ cùng hát bài hát</a:t>
            </a:r>
          </a:p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búp bê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9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 giowis thieeuj truwowngf tieeru hocj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148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6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9625" y="344032"/>
            <a:ext cx="9008198" cy="6102035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3187281" y="2086294"/>
            <a:ext cx="5817439" cy="3342272"/>
            <a:chOff x="0" y="-76200"/>
            <a:chExt cx="11634878" cy="668454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18416"/>
              <a:ext cx="11634878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54"/>
                </a:lnSpc>
              </a:pPr>
              <a:endParaRPr lang="en-US" sz="6734" spc="135">
                <a:solidFill>
                  <a:srgbClr val="000000"/>
                </a:solidFill>
                <a:latin typeface="Sigmar On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90197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Public Sans Bold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14685" y="28675"/>
            <a:ext cx="3562629" cy="900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93601" y="874790"/>
            <a:ext cx="6111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thấy ở sân trường tiểu học có những gì?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78178" y="2144254"/>
            <a:ext cx="6426511" cy="303432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31675" y="855752"/>
            <a:ext cx="647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có biết cột cờ để làm gì không?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1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03389" y="434565"/>
            <a:ext cx="5979551" cy="57077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735918" y="5243304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76538" y="1781405"/>
            <a:ext cx="4916032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4400" smtClean="0">
                <a:latin typeface="Sriracha"/>
              </a:rPr>
              <a:t>Các con thấy trường tiểu học như thế nào?</a:t>
            </a:r>
            <a:endParaRPr lang="en-US" sz="4400">
              <a:latin typeface="Srirach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90511" y="434566"/>
            <a:ext cx="2580237" cy="2752253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478319" y="434565"/>
            <a:ext cx="2580237" cy="2752253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90511" y="3449369"/>
            <a:ext cx="2580237" cy="275225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478318" y="3449369"/>
            <a:ext cx="2580237" cy="2752253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187281" y="2086294"/>
            <a:ext cx="5817439" cy="3342272"/>
            <a:chOff x="0" y="-76200"/>
            <a:chExt cx="11634878" cy="668454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18416"/>
              <a:ext cx="11634878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54"/>
                </a:lnSpc>
              </a:pPr>
              <a:endParaRPr lang="en-US" sz="6734" spc="135">
                <a:solidFill>
                  <a:srgbClr val="000000"/>
                </a:solidFill>
                <a:latin typeface="Sigmar On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90197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 spc="2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1634878" cy="718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000">
                <a:solidFill>
                  <a:srgbClr val="000000"/>
                </a:solidFill>
                <a:latin typeface="Public Sans Bold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81474" y="193499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hình ảnh các anh chị đang làm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56" y="1156554"/>
            <a:ext cx="5777167" cy="49807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5" y="1189779"/>
            <a:ext cx="5241263" cy="49475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1474" y="150481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phòng lớp học tiểu học có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3099" y="173485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đang làm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2126" y="210157"/>
            <a:ext cx="792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anh chị  đang làm gì?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5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27" grpId="1"/>
      <p:bldP spid="28" grpId="0"/>
      <p:bldP spid="28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3699" y="304975"/>
            <a:ext cx="10502020" cy="1271500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2163778" y="272019"/>
            <a:ext cx="8625997" cy="135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 smtClean="0">
                <a:solidFill>
                  <a:srgbClr val="FF0000"/>
                </a:solidFill>
                <a:latin typeface="Sriracha"/>
              </a:rPr>
              <a:t>Những đồ dùng học tập nào cần thiết cho học sinh tiểu học?</a:t>
            </a:r>
            <a:endParaRPr lang="en-US" sz="3200">
              <a:solidFill>
                <a:srgbClr val="FF0000"/>
              </a:solidFill>
              <a:latin typeface="Srirach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4444" y="1698063"/>
            <a:ext cx="2442583" cy="2408222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072966" y="1738803"/>
            <a:ext cx="2514188" cy="2326741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873093" y="1720697"/>
            <a:ext cx="2474202" cy="234484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673220" y="1677009"/>
            <a:ext cx="2611513" cy="2344847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906684" y="4311022"/>
            <a:ext cx="2514188" cy="2326741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414480" y="4311021"/>
            <a:ext cx="2514188" cy="2326741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296102" y="4311024"/>
            <a:ext cx="2514188" cy="2326741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716575" y="4311020"/>
            <a:ext cx="2514188" cy="2326741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5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1850" y="34286"/>
            <a:ext cx="3721990" cy="35528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028932" y="2658051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51850" y="669957"/>
            <a:ext cx="400163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  <a:spcBef>
                <a:spcPct val="0"/>
              </a:spcBef>
            </a:pPr>
            <a:r>
              <a:rPr lang="en-US" sz="4400" smtClean="0">
                <a:solidFill>
                  <a:prstClr val="black"/>
                </a:solidFill>
                <a:latin typeface="Sriracha"/>
              </a:rPr>
              <a:t>Ngoài ra:</a:t>
            </a:r>
            <a:endParaRPr lang="en-US" sz="4400">
              <a:solidFill>
                <a:prstClr val="black"/>
              </a:solidFill>
              <a:latin typeface="Srirach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3514" y="235389"/>
            <a:ext cx="3149588" cy="3177767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64815" y="235389"/>
            <a:ext cx="3222385" cy="3177767"/>
          </a:xfrm>
          <a:prstGeom prst="round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10282" y="3847721"/>
            <a:ext cx="3257400" cy="2752253"/>
          </a:xfrm>
          <a:prstGeom prst="round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49362" y="3847720"/>
            <a:ext cx="3122785" cy="2752253"/>
          </a:xfrm>
          <a:prstGeom prst="round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52804" y="3847721"/>
            <a:ext cx="2961145" cy="2752253"/>
          </a:xfrm>
          <a:prstGeom prst="round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3257" y="522117"/>
            <a:ext cx="10506591" cy="1275827"/>
            <a:chOff x="-6390" y="-142213"/>
            <a:chExt cx="14688530" cy="1946695"/>
          </a:xfrm>
        </p:grpSpPr>
        <p:sp>
          <p:nvSpPr>
            <p:cNvPr id="3" name="Freeform 3"/>
            <p:cNvSpPr/>
            <p:nvPr/>
          </p:nvSpPr>
          <p:spPr>
            <a:xfrm>
              <a:off x="-6390" y="-142213"/>
              <a:ext cx="14688530" cy="1946695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086350" y="613402"/>
            <a:ext cx="734289" cy="7196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71361" y="613402"/>
            <a:ext cx="734289" cy="719603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861465" y="850860"/>
            <a:ext cx="8625997" cy="632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3200" smtClean="0">
                <a:solidFill>
                  <a:srgbClr val="FF0000"/>
                </a:solidFill>
                <a:latin typeface="Sriracha"/>
              </a:rPr>
              <a:t>Khi ngồi học thì phải ngồi như thế nào?</a:t>
            </a:r>
            <a:endParaRPr lang="en-US" sz="3200">
              <a:solidFill>
                <a:srgbClr val="FF0000"/>
              </a:solidFill>
              <a:latin typeface="Srirach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5" y="1935814"/>
            <a:ext cx="8230888" cy="45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7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3.8|3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bài"/>
  <p:tag name="ISPRING_SLIDE_INDENT_LEVEL" val="0"/>
  <p:tag name="ISPRING_CUSTOM_TIMING_USED" val="1"/>
  <p:tag name="GENSWF_ADVANCE_TIME" val="36.066"/>
  <p:tag name="ISPRING_SLIDE_ID_2" val="{6BC94AEB-5D6A-4E6F-9E2D-9115CB82B4FB}"/>
  <p:tag name="GENSWF_SLIDE_UID" val="{7D2AED1C-CADB-4849-91C8-511ADBC65639}:470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312</Words>
  <Application>Microsoft Office PowerPoint</Application>
  <PresentationFormat>Widescreen</PresentationFormat>
  <Paragraphs>37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微软雅黑</vt:lpstr>
      <vt:lpstr>宋体</vt:lpstr>
      <vt:lpstr>Arial</vt:lpstr>
      <vt:lpstr>Calibri</vt:lpstr>
      <vt:lpstr>Darker Grotesque SemiBold</vt:lpstr>
      <vt:lpstr>ITC Avant Garde Std Bk</vt:lpstr>
      <vt:lpstr>Muli Extra Light</vt:lpstr>
      <vt:lpstr>Public Sans</vt:lpstr>
      <vt:lpstr>Public Sans Bold</vt:lpstr>
      <vt:lpstr>Repo Black</vt:lpstr>
      <vt:lpstr>Sigmar One</vt:lpstr>
      <vt:lpstr>Sriracha</vt:lpstr>
      <vt:lpstr>Times New Roman</vt:lpstr>
      <vt:lpstr>zihun24hao-zhenhunshoushu</vt:lpstr>
      <vt:lpstr>等线</vt:lpstr>
      <vt:lpstr>1_Office Theme</vt:lpstr>
      <vt:lpstr>Office Theme</vt:lpstr>
      <vt:lpstr>2_Office Theme</vt:lpstr>
      <vt:lpstr>3_Office Theme</vt:lpstr>
      <vt:lpstr>1_Office 主题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21</cp:revision>
  <dcterms:created xsi:type="dcterms:W3CDTF">2022-06-14T03:19:47Z</dcterms:created>
  <dcterms:modified xsi:type="dcterms:W3CDTF">2025-05-13T01:47:11Z</dcterms:modified>
</cp:coreProperties>
</file>