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2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3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7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0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35F2D-AE79-4D32-949D-D4838E8ECE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1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11331" y="-75495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9900CC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9900CC"/>
                </a:solidFill>
              </a:rPr>
              <a:t>TRƯỜNG MẦM </a:t>
            </a:r>
            <a:r>
              <a:rPr lang="en-US" altLang="en-US" sz="2000" b="1">
                <a:solidFill>
                  <a:srgbClr val="9900CC"/>
                </a:solidFill>
              </a:rPr>
              <a:t>NON TUỔI HOA</a:t>
            </a:r>
            <a:endParaRPr lang="en-US" altLang="en-US" sz="2000" b="1" dirty="0">
              <a:solidFill>
                <a:srgbClr val="9900CC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9900CC"/>
                </a:solidFill>
              </a:rPr>
              <a:t>******</a:t>
            </a:r>
          </a:p>
        </p:txBody>
      </p:sp>
      <p:sp>
        <p:nvSpPr>
          <p:cNvPr id="7" name="Rectangle 6"/>
          <p:cNvSpPr/>
          <p:nvPr/>
        </p:nvSpPr>
        <p:spPr>
          <a:xfrm>
            <a:off x="2804810" y="3148855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04645" y="3982210"/>
            <a:ext cx="6584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Thơ</a:t>
            </a:r>
            <a:r>
              <a:rPr lang="en-US" altLang="en-US" sz="2400" b="1" dirty="0">
                <a:solidFill>
                  <a:srgbClr val="0000FF"/>
                </a:solidFill>
              </a:rPr>
              <a:t> “ </a:t>
            </a:r>
            <a:r>
              <a:rPr lang="en-US" altLang="en-US" sz="2400" b="1" dirty="0" err="1">
                <a:solidFill>
                  <a:srgbClr val="0000FF"/>
                </a:solidFill>
              </a:rPr>
              <a:t>Sóng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biển</a:t>
            </a:r>
            <a:r>
              <a:rPr lang="en-US" altLang="en-US" sz="2400" b="1" dirty="0">
                <a:solidFill>
                  <a:srgbClr val="0000FF"/>
                </a:solidFill>
              </a:rPr>
              <a:t>”</a:t>
            </a: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400" b="1">
                <a:solidFill>
                  <a:srgbClr val="0000FF"/>
                </a:solidFill>
              </a:rPr>
              <a:t>: Lương Thị Đào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87107" y="6357867"/>
            <a:ext cx="2719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học</a:t>
            </a:r>
            <a:r>
              <a:rPr lang="en-US" altLang="en-US" sz="2000" b="1">
                <a:solidFill>
                  <a:srgbClr val="002060"/>
                </a:solidFill>
              </a:rPr>
              <a:t>: 2024- 2025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CAF113-0A32-E112-404C-55BF14C8F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31" y="974477"/>
            <a:ext cx="1828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2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621" y="2217178"/>
            <a:ext cx="86966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nhìn thấy nước biển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màu gì?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E2948-59F1-FDCB-8ACB-753272AF9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766" y="58441"/>
            <a:ext cx="1351233" cy="108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939" y="1415971"/>
            <a:ext cx="97161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thấy nước biển màu gì?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44AE8-1891-793C-3D8D-CF6841D6A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07" y="0"/>
            <a:ext cx="1339493" cy="107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20587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229"/>
          </a:xfrm>
        </p:spPr>
      </p:pic>
      <p:sp>
        <p:nvSpPr>
          <p:cNvPr id="7" name="Rounded Rectangle 6"/>
          <p:cNvSpPr/>
          <p:nvPr/>
        </p:nvSpPr>
        <p:spPr>
          <a:xfrm>
            <a:off x="105104" y="73574"/>
            <a:ext cx="2785242" cy="10195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5512-FE53-3D7A-657D-27C4A2E51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73574"/>
            <a:ext cx="1447800" cy="116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495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0373" y="827543"/>
            <a:ext cx="610418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biển bé còn 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thấy gì? 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cơn sóng 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8BC25-61E4-F931-A554-E4180F4EC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404" y="0"/>
            <a:ext cx="1394791" cy="11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62964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246"/>
          </a:xfrm>
        </p:spPr>
      </p:pic>
      <p:sp>
        <p:nvSpPr>
          <p:cNvPr id="5" name="Rounded Rectangle 4"/>
          <p:cNvSpPr/>
          <p:nvPr/>
        </p:nvSpPr>
        <p:spPr>
          <a:xfrm>
            <a:off x="105104" y="73574"/>
            <a:ext cx="2680138" cy="10089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2632E-2EB3-2B98-9E6B-62D874B7B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57" y="-27942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93827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5217" y="1268053"/>
            <a:ext cx="67441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cảm nhận 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giống ai?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D418E-311D-ECA0-F51E-841FFD6A9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461" y="34080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26960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73574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khơi.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D207E-2184-E983-2736-DB5BCD75B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58" y="73574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1548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9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9165" y="1027906"/>
            <a:ext cx="86869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 đi đâu đó có đẹp đến đâu 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vẫn thấy thế nào?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01905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0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4221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5" y="10272"/>
            <a:ext cx="11322424" cy="6847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7784" y="1949613"/>
            <a:ext cx="3474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endParaRPr lang="en-US" sz="60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5307" y="1949613"/>
            <a:ext cx="34131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biển</a:t>
            </a:r>
            <a:endParaRPr lang="en-US" sz="600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13DEF-DC43-EBF7-4A9B-3A90DEB91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15" y="65760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3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Biển Lắm - Nhạc Vui Nhộn Cho Bé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50372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229"/>
          </a:xfrm>
        </p:spPr>
      </p:pic>
      <p:sp>
        <p:nvSpPr>
          <p:cNvPr id="7" name="Rounded Rectangle 6"/>
          <p:cNvSpPr/>
          <p:nvPr/>
        </p:nvSpPr>
        <p:spPr>
          <a:xfrm>
            <a:off x="105104" y="73574"/>
            <a:ext cx="2785242" cy="10195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24CD7-27C9-5934-26A6-D1FC594F8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57" y="73574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15973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246"/>
          </a:xfrm>
        </p:spPr>
      </p:pic>
      <p:sp>
        <p:nvSpPr>
          <p:cNvPr id="5" name="Rounded Rectangle 4"/>
          <p:cNvSpPr/>
          <p:nvPr/>
        </p:nvSpPr>
        <p:spPr>
          <a:xfrm>
            <a:off x="105104" y="73574"/>
            <a:ext cx="2680138" cy="10089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4FE6F-4DEC-50AB-4FF4-00E30CFDD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57" y="-27942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2469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73574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khơi.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2B155-0685-C75D-0D1A-27C46D683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58" y="73574"/>
            <a:ext cx="1381539" cy="11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599671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0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926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011" y="2054228"/>
            <a:ext cx="12492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,học giỏi ! </a:t>
            </a:r>
            <a:endParaRPr lang="en-US" sz="540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65D4BF-224B-576F-2B3F-B9995A414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000" y="73684"/>
            <a:ext cx="1221600" cy="98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01116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1117450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5430" y="591075"/>
            <a:ext cx="2547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7651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biển</a:t>
            </a:r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B6B4F-02D2-DC43-3C90-959A02E4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36" y="0"/>
            <a:ext cx="1265281" cy="101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229"/>
          </a:xfrm>
        </p:spPr>
      </p:pic>
      <p:sp>
        <p:nvSpPr>
          <p:cNvPr id="7" name="Rounded Rectangle 6"/>
          <p:cNvSpPr/>
          <p:nvPr/>
        </p:nvSpPr>
        <p:spPr>
          <a:xfrm>
            <a:off x="105104" y="73574"/>
            <a:ext cx="2785242" cy="10195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77ABF-16C6-6058-53F9-F77C31DF9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0" y="24772"/>
            <a:ext cx="1409700" cy="113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93267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246"/>
          </a:xfrm>
        </p:spPr>
      </p:pic>
      <p:sp>
        <p:nvSpPr>
          <p:cNvPr id="5" name="Rounded Rectangle 4"/>
          <p:cNvSpPr/>
          <p:nvPr/>
        </p:nvSpPr>
        <p:spPr>
          <a:xfrm>
            <a:off x="105104" y="73574"/>
            <a:ext cx="2680138" cy="10089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22D75-2A63-F21F-D21B-FA83536B2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366" y="94491"/>
            <a:ext cx="1328530" cy="106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34890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73574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khơi.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0418AE-2699-EEC7-68B8-586523D9F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526" y="-8530"/>
            <a:ext cx="1434548" cy="115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9670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0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DF054-F9D4-1F2C-9EAB-9D303C900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04" y="73461"/>
            <a:ext cx="1511721" cy="12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47399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8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4477" y="2055813"/>
            <a:ext cx="805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đàm thoại nội dung bài thơ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7A70B-FEE2-A317-F7E5-FDA199FF0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526" y="19194"/>
            <a:ext cx="1434548" cy="115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71552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9592" y="2217178"/>
            <a:ext cx="6588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bài thơ nói về điều gì?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E5013-A5B5-E405-CF41-436548AE5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12" y="0"/>
            <a:ext cx="1368288" cy="10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13137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285</Words>
  <Application>Microsoft Office PowerPoint</Application>
  <PresentationFormat>Widescreen</PresentationFormat>
  <Paragraphs>68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Windows 10</cp:lastModifiedBy>
  <cp:revision>18</cp:revision>
  <dcterms:created xsi:type="dcterms:W3CDTF">2024-05-04T08:25:54Z</dcterms:created>
  <dcterms:modified xsi:type="dcterms:W3CDTF">2025-05-13T02:15:04Z</dcterms:modified>
</cp:coreProperties>
</file>