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12-05-25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12-05-25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12-05-25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12-05-25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12-05-25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12-05-25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12-05-25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12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43.jpeg"/><Relationship Id="rId5" Type="http://schemas.openxmlformats.org/officeDocument/2006/relationships/audio" Target="../media/audio4.wav"/><Relationship Id="rId10" Type="http://schemas.openxmlformats.org/officeDocument/2006/relationships/image" Target="../media/image42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362202" y="268290"/>
            <a:ext cx="721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TRƯỜNG MẦM NON TUỔI HOA</a:t>
            </a: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2849882"/>
            <a:ext cx="5524500" cy="457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362202" y="3018942"/>
            <a:ext cx="774589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3 - 4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thực hiện: </a:t>
            </a:r>
            <a:r>
              <a:rPr lang="en-US" sz="2400" b="1" dirty="0" err="1">
                <a:solidFill>
                  <a:srgbClr val="FF0000"/>
                </a:solidFill>
              </a:rPr>
              <a:t>Khuất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Oanh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01" y="1101155"/>
            <a:ext cx="1203347" cy="12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1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7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408</Words>
  <Application>Microsoft Office PowerPoint</Application>
  <PresentationFormat>Widescreen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</cp:lastModifiedBy>
  <cp:revision>2</cp:revision>
  <dcterms:created xsi:type="dcterms:W3CDTF">2024-04-04T16:18:03Z</dcterms:created>
  <dcterms:modified xsi:type="dcterms:W3CDTF">2025-05-12T05:48:53Z</dcterms:modified>
</cp:coreProperties>
</file>