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80" r:id="rId3"/>
    <p:sldId id="258" r:id="rId4"/>
    <p:sldId id="257" r:id="rId5"/>
    <p:sldId id="265" r:id="rId6"/>
    <p:sldId id="259" r:id="rId7"/>
    <p:sldId id="266" r:id="rId8"/>
    <p:sldId id="260" r:id="rId9"/>
    <p:sldId id="267" r:id="rId10"/>
    <p:sldId id="261" r:id="rId11"/>
    <p:sldId id="271" r:id="rId12"/>
    <p:sldId id="262" r:id="rId13"/>
    <p:sldId id="270" r:id="rId14"/>
    <p:sldId id="263" r:id="rId15"/>
    <p:sldId id="272" r:id="rId16"/>
    <p:sldId id="264" r:id="rId17"/>
    <p:sldId id="273" r:id="rId18"/>
    <p:sldId id="274" r:id="rId19"/>
    <p:sldId id="275" r:id="rId20"/>
    <p:sldId id="277" r:id="rId21"/>
    <p:sldId id="278" r:id="rId22"/>
    <p:sldId id="282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3D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02" autoAdjust="0"/>
    <p:restoredTop sz="94660"/>
  </p:normalViewPr>
  <p:slideViewPr>
    <p:cSldViewPr>
      <p:cViewPr varScale="1">
        <p:scale>
          <a:sx n="65" d="100"/>
          <a:sy n="65" d="100"/>
        </p:scale>
        <p:origin x="1252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1C418-6601-4575-ACF6-DA4509F8A063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B5CE2-A0AD-4E29-ADBD-FE74B5334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67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1C418-6601-4575-ACF6-DA4509F8A063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B5CE2-A0AD-4E29-ADBD-FE74B5334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497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1C418-6601-4575-ACF6-DA4509F8A063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B5CE2-A0AD-4E29-ADBD-FE74B5334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983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1C418-6601-4575-ACF6-DA4509F8A063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B5CE2-A0AD-4E29-ADBD-FE74B5334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447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1C418-6601-4575-ACF6-DA4509F8A063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B5CE2-A0AD-4E29-ADBD-FE74B5334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953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1C418-6601-4575-ACF6-DA4509F8A063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B5CE2-A0AD-4E29-ADBD-FE74B5334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254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1C418-6601-4575-ACF6-DA4509F8A063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B5CE2-A0AD-4E29-ADBD-FE74B5334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829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1C418-6601-4575-ACF6-DA4509F8A063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B5CE2-A0AD-4E29-ADBD-FE74B5334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904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1C418-6601-4575-ACF6-DA4509F8A063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B5CE2-A0AD-4E29-ADBD-FE74B5334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20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1C418-6601-4575-ACF6-DA4509F8A063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B5CE2-A0AD-4E29-ADBD-FE74B5334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509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1C418-6601-4575-ACF6-DA4509F8A063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B5CE2-A0AD-4E29-ADBD-FE74B5334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081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D1C418-6601-4575-ACF6-DA4509F8A063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5B5CE2-A0AD-4E29-ADBD-FE74B5334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353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9880"/>
            <a:ext cx="9144000" cy="69026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34930" y="475274"/>
            <a:ext cx="32709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  <a:br>
              <a:rPr lang="en-US" sz="1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TUỔI HOA</a:t>
            </a:r>
            <a:endParaRPr lang="en-US" sz="1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038" y="958024"/>
            <a:ext cx="584686" cy="7846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26610" y="1994603"/>
            <a:ext cx="74315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  <a:endParaRPr lang="en-US" sz="32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50938" y="3140628"/>
            <a:ext cx="4246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5-6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67200" y="3884357"/>
            <a:ext cx="45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Trịnh Thanh Hiền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843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Flowchart: Process 2"/>
          <p:cNvSpPr/>
          <p:nvPr/>
        </p:nvSpPr>
        <p:spPr>
          <a:xfrm>
            <a:off x="2514600" y="476250"/>
            <a:ext cx="4114800" cy="5905500"/>
          </a:xfrm>
          <a:prstGeom prst="flowChartProcess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90715" y="4142509"/>
            <a:ext cx="3762568" cy="11079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6600" dirty="0" err="1" smtClean="0">
                <a:latin typeface="Arial" pitchFamily="34" charset="0"/>
                <a:cs typeface="Arial" pitchFamily="34" charset="0"/>
              </a:rPr>
              <a:t>Thứ</a:t>
            </a:r>
            <a:r>
              <a:rPr lang="en-US" sz="6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6600" dirty="0" err="1" smtClean="0">
                <a:latin typeface="Arial" pitchFamily="34" charset="0"/>
                <a:cs typeface="Arial" pitchFamily="34" charset="0"/>
              </a:rPr>
              <a:t>Năm</a:t>
            </a:r>
            <a:endParaRPr lang="en-US" sz="6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27670" y="462395"/>
            <a:ext cx="1888659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239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3505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Flowchart: Process 1"/>
          <p:cNvSpPr/>
          <p:nvPr/>
        </p:nvSpPr>
        <p:spPr>
          <a:xfrm>
            <a:off x="0" y="0"/>
            <a:ext cx="3124200" cy="4495800"/>
          </a:xfrm>
          <a:prstGeom prst="flowChartProcess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0299" y="0"/>
            <a:ext cx="1603324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9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199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8128" y="3013501"/>
            <a:ext cx="2787943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800" dirty="0" err="1" smtClean="0">
                <a:latin typeface="Arial" pitchFamily="34" charset="0"/>
                <a:cs typeface="Arial" pitchFamily="34" charset="0"/>
              </a:rPr>
              <a:t>Thứ</a:t>
            </a:r>
            <a:r>
              <a:rPr lang="en-US" sz="4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 smtClean="0">
                <a:latin typeface="Arial" pitchFamily="34" charset="0"/>
                <a:cs typeface="Arial" pitchFamily="34" charset="0"/>
              </a:rPr>
              <a:t>Năm</a:t>
            </a:r>
            <a:endParaRPr lang="en-US" sz="4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2427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Flowchart: Process 2"/>
          <p:cNvSpPr/>
          <p:nvPr/>
        </p:nvSpPr>
        <p:spPr>
          <a:xfrm>
            <a:off x="2514600" y="476250"/>
            <a:ext cx="4114800" cy="5905500"/>
          </a:xfrm>
          <a:prstGeom prst="flowChartProcess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30978" y="4114800"/>
            <a:ext cx="3482043" cy="11079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6600" dirty="0" err="1" smtClean="0">
                <a:latin typeface="Arial" pitchFamily="34" charset="0"/>
                <a:cs typeface="Arial" pitchFamily="34" charset="0"/>
              </a:rPr>
              <a:t>Thứ</a:t>
            </a:r>
            <a:r>
              <a:rPr lang="en-US" sz="6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6600" dirty="0" err="1" smtClean="0">
                <a:latin typeface="Arial" pitchFamily="34" charset="0"/>
                <a:cs typeface="Arial" pitchFamily="34" charset="0"/>
              </a:rPr>
              <a:t>Sáu</a:t>
            </a:r>
            <a:endParaRPr lang="en-US" sz="6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27670" y="462395"/>
            <a:ext cx="1888659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239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2484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Flowchart: Process 1"/>
          <p:cNvSpPr/>
          <p:nvPr/>
        </p:nvSpPr>
        <p:spPr>
          <a:xfrm>
            <a:off x="0" y="0"/>
            <a:ext cx="3124200" cy="4495800"/>
          </a:xfrm>
          <a:prstGeom prst="flowChartProcess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0299" y="0"/>
            <a:ext cx="1603324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9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199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9354" y="3013501"/>
            <a:ext cx="2584362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800" dirty="0" err="1" smtClean="0">
                <a:latin typeface="Arial" pitchFamily="34" charset="0"/>
                <a:cs typeface="Arial" pitchFamily="34" charset="0"/>
              </a:rPr>
              <a:t>Thứ</a:t>
            </a:r>
            <a:r>
              <a:rPr lang="en-US" sz="4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 smtClean="0">
                <a:latin typeface="Arial" pitchFamily="34" charset="0"/>
                <a:cs typeface="Arial" pitchFamily="34" charset="0"/>
              </a:rPr>
              <a:t>Sáu</a:t>
            </a:r>
            <a:endParaRPr lang="en-US" sz="4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982" y="1783110"/>
            <a:ext cx="38100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1989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Flowchart: Process 2"/>
          <p:cNvSpPr/>
          <p:nvPr/>
        </p:nvSpPr>
        <p:spPr>
          <a:xfrm>
            <a:off x="2514600" y="476250"/>
            <a:ext cx="4114800" cy="5905500"/>
          </a:xfrm>
          <a:prstGeom prst="flowChartProcess">
            <a:avLst/>
          </a:prstGeom>
          <a:solidFill>
            <a:srgbClr val="E33D9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5023" y="4114800"/>
            <a:ext cx="3433953" cy="11079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6600" dirty="0" err="1" smtClean="0">
                <a:latin typeface="Arial" pitchFamily="34" charset="0"/>
                <a:cs typeface="Arial" pitchFamily="34" charset="0"/>
              </a:rPr>
              <a:t>Thứ</a:t>
            </a:r>
            <a:r>
              <a:rPr lang="en-US" sz="6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6600" dirty="0" err="1" smtClean="0">
                <a:latin typeface="Arial" pitchFamily="34" charset="0"/>
                <a:cs typeface="Arial" pitchFamily="34" charset="0"/>
              </a:rPr>
              <a:t>Bảy</a:t>
            </a:r>
            <a:endParaRPr lang="en-US" sz="6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27670" y="462395"/>
            <a:ext cx="1888659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239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6812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Flowchart: Process 1"/>
          <p:cNvSpPr/>
          <p:nvPr/>
        </p:nvSpPr>
        <p:spPr>
          <a:xfrm>
            <a:off x="0" y="0"/>
            <a:ext cx="3124200" cy="4495800"/>
          </a:xfrm>
          <a:prstGeom prst="flowChartProcess">
            <a:avLst/>
          </a:prstGeom>
          <a:solidFill>
            <a:srgbClr val="E33D9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0299" y="0"/>
            <a:ext cx="1603324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9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7552" y="3013501"/>
            <a:ext cx="2549096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800" dirty="0" err="1" smtClean="0">
                <a:latin typeface="Arial" pitchFamily="34" charset="0"/>
                <a:cs typeface="Arial" pitchFamily="34" charset="0"/>
              </a:rPr>
              <a:t>Thứ</a:t>
            </a:r>
            <a:r>
              <a:rPr lang="en-US" sz="4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 smtClean="0">
                <a:latin typeface="Arial" pitchFamily="34" charset="0"/>
                <a:cs typeface="Arial" pitchFamily="34" charset="0"/>
              </a:rPr>
              <a:t>Bảy</a:t>
            </a:r>
            <a:endParaRPr lang="en-US" sz="4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4429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Flowchart: Process 2"/>
          <p:cNvSpPr/>
          <p:nvPr/>
        </p:nvSpPr>
        <p:spPr>
          <a:xfrm>
            <a:off x="2514600" y="476250"/>
            <a:ext cx="4114800" cy="5905500"/>
          </a:xfrm>
          <a:prstGeom prst="flowChartProcess">
            <a:avLst/>
          </a:prstGeom>
          <a:solidFill>
            <a:srgbClr val="E33D9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90716" y="4114800"/>
            <a:ext cx="3762568" cy="11079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6600" dirty="0" err="1" smtClean="0">
                <a:latin typeface="Arial" pitchFamily="34" charset="0"/>
                <a:cs typeface="Arial" pitchFamily="34" charset="0"/>
              </a:rPr>
              <a:t>Chủ</a:t>
            </a:r>
            <a:r>
              <a:rPr lang="en-US" sz="6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6600" dirty="0" err="1" smtClean="0">
                <a:latin typeface="Arial" pitchFamily="34" charset="0"/>
                <a:cs typeface="Arial" pitchFamily="34" charset="0"/>
              </a:rPr>
              <a:t>Nhật</a:t>
            </a:r>
            <a:endParaRPr lang="en-US" sz="6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27670" y="462395"/>
            <a:ext cx="1888659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2599799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Flowchart: Process 1"/>
          <p:cNvSpPr/>
          <p:nvPr/>
        </p:nvSpPr>
        <p:spPr>
          <a:xfrm>
            <a:off x="0" y="0"/>
            <a:ext cx="3124200" cy="4495800"/>
          </a:xfrm>
          <a:prstGeom prst="flowChartProcess">
            <a:avLst/>
          </a:prstGeom>
          <a:solidFill>
            <a:srgbClr val="E33D9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0299" y="0"/>
            <a:ext cx="1603324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9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7989" y="3134066"/>
            <a:ext cx="2787943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800" dirty="0" err="1" smtClean="0">
                <a:latin typeface="Arial" pitchFamily="34" charset="0"/>
                <a:cs typeface="Arial" pitchFamily="34" charset="0"/>
              </a:rPr>
              <a:t>Chủ</a:t>
            </a:r>
            <a:r>
              <a:rPr lang="en-US" sz="4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 smtClean="0">
                <a:latin typeface="Arial" pitchFamily="34" charset="0"/>
                <a:cs typeface="Arial" pitchFamily="34" charset="0"/>
              </a:rPr>
              <a:t>Nhật</a:t>
            </a:r>
            <a:endParaRPr lang="en-US" sz="4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0754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/>
          <p:cNvSpPr/>
          <p:nvPr/>
        </p:nvSpPr>
        <p:spPr>
          <a:xfrm>
            <a:off x="13855" y="360218"/>
            <a:ext cx="1676400" cy="2667000"/>
          </a:xfrm>
          <a:prstGeom prst="flowChartProcess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42941" y="2329934"/>
            <a:ext cx="1018227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Thứ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Hai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7480" y="512618"/>
            <a:ext cx="8691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2" name="Flowchart: Process 11"/>
          <p:cNvSpPr/>
          <p:nvPr/>
        </p:nvSpPr>
        <p:spPr>
          <a:xfrm>
            <a:off x="1769694" y="360217"/>
            <a:ext cx="1676400" cy="2667000"/>
          </a:xfrm>
          <a:prstGeom prst="flowChartProcess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73319" y="512618"/>
            <a:ext cx="8691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latin typeface="Arial" pitchFamily="34" charset="0"/>
                <a:cs typeface="Arial" pitchFamily="34" charset="0"/>
              </a:rPr>
              <a:t>2</a:t>
            </a:r>
            <a:endParaRPr lang="en-US" sz="9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30839" y="2329934"/>
            <a:ext cx="954107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Thứ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Ba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Flowchart: Process 14"/>
          <p:cNvSpPr/>
          <p:nvPr/>
        </p:nvSpPr>
        <p:spPr>
          <a:xfrm>
            <a:off x="3532909" y="339435"/>
            <a:ext cx="1676400" cy="2667000"/>
          </a:xfrm>
          <a:prstGeom prst="flowChartProcess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lowchart: Process 15"/>
          <p:cNvSpPr/>
          <p:nvPr/>
        </p:nvSpPr>
        <p:spPr>
          <a:xfrm>
            <a:off x="5334000" y="339435"/>
            <a:ext cx="1676400" cy="2667000"/>
          </a:xfrm>
          <a:prstGeom prst="flowChartProcess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936533" y="512618"/>
            <a:ext cx="8691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744552" y="512618"/>
            <a:ext cx="8691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894055" y="2332304"/>
            <a:ext cx="962764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Thứ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Tư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57918" y="2329934"/>
            <a:ext cx="115929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Thứ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Năm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Flowchart: Process 20"/>
          <p:cNvSpPr/>
          <p:nvPr/>
        </p:nvSpPr>
        <p:spPr>
          <a:xfrm>
            <a:off x="7162800" y="320701"/>
            <a:ext cx="1676400" cy="2667000"/>
          </a:xfrm>
          <a:prstGeom prst="flowChartProcess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566425" y="540327"/>
            <a:ext cx="8691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latin typeface="Arial" pitchFamily="34" charset="0"/>
                <a:cs typeface="Arial" pitchFamily="34" charset="0"/>
              </a:rPr>
              <a:t>5</a:t>
            </a:r>
            <a:endParaRPr lang="en-US" sz="9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421354" y="2297668"/>
            <a:ext cx="108234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Thứ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Sáu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Flowchart: Process 23"/>
          <p:cNvSpPr/>
          <p:nvPr/>
        </p:nvSpPr>
        <p:spPr>
          <a:xfrm>
            <a:off x="2514600" y="3505200"/>
            <a:ext cx="1676400" cy="2667000"/>
          </a:xfrm>
          <a:prstGeom prst="flowChartProcess">
            <a:avLst/>
          </a:prstGeom>
          <a:solidFill>
            <a:srgbClr val="E33D9C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lowchart: Process 24"/>
          <p:cNvSpPr/>
          <p:nvPr/>
        </p:nvSpPr>
        <p:spPr>
          <a:xfrm>
            <a:off x="4719718" y="3505200"/>
            <a:ext cx="1676400" cy="2667000"/>
          </a:xfrm>
          <a:prstGeom prst="flowChartProcess">
            <a:avLst/>
          </a:prstGeom>
          <a:solidFill>
            <a:srgbClr val="E33D9C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918225" y="3657600"/>
            <a:ext cx="8691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9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123343" y="3657600"/>
            <a:ext cx="8691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9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843686" y="5486400"/>
            <a:ext cx="106952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Thứ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Bảy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007240" y="5486400"/>
            <a:ext cx="115929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Chủ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Nhật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9681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/>
          <p:cNvSpPr/>
          <p:nvPr/>
        </p:nvSpPr>
        <p:spPr>
          <a:xfrm>
            <a:off x="13855" y="360218"/>
            <a:ext cx="1676400" cy="2667000"/>
          </a:xfrm>
          <a:prstGeom prst="flowChartProcess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42941" y="2329934"/>
            <a:ext cx="1018227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Thứ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Hai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7480" y="512618"/>
            <a:ext cx="8691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2" name="Flowchart: Process 11"/>
          <p:cNvSpPr/>
          <p:nvPr/>
        </p:nvSpPr>
        <p:spPr>
          <a:xfrm>
            <a:off x="1769694" y="360217"/>
            <a:ext cx="1676400" cy="2667000"/>
          </a:xfrm>
          <a:prstGeom prst="flowChartProcess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73319" y="512618"/>
            <a:ext cx="8691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latin typeface="Arial" pitchFamily="34" charset="0"/>
                <a:cs typeface="Arial" pitchFamily="34" charset="0"/>
              </a:rPr>
              <a:t>2</a:t>
            </a:r>
            <a:endParaRPr lang="en-US" sz="9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30839" y="2329934"/>
            <a:ext cx="954107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Thứ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Ba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Flowchart: Process 14"/>
          <p:cNvSpPr/>
          <p:nvPr/>
        </p:nvSpPr>
        <p:spPr>
          <a:xfrm>
            <a:off x="3532909" y="339435"/>
            <a:ext cx="1676400" cy="2667000"/>
          </a:xfrm>
          <a:prstGeom prst="flowChartProcess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lowchart: Process 15"/>
          <p:cNvSpPr/>
          <p:nvPr/>
        </p:nvSpPr>
        <p:spPr>
          <a:xfrm>
            <a:off x="5334000" y="339435"/>
            <a:ext cx="1676400" cy="2667000"/>
          </a:xfrm>
          <a:prstGeom prst="flowChartProcess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936533" y="512618"/>
            <a:ext cx="8691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744552" y="512618"/>
            <a:ext cx="8691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894055" y="2332304"/>
            <a:ext cx="962764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Thứ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Tư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57918" y="2329934"/>
            <a:ext cx="115929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Thứ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Năm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Flowchart: Process 20"/>
          <p:cNvSpPr/>
          <p:nvPr/>
        </p:nvSpPr>
        <p:spPr>
          <a:xfrm>
            <a:off x="7162800" y="320701"/>
            <a:ext cx="1676400" cy="2667000"/>
          </a:xfrm>
          <a:prstGeom prst="flowChartProcess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566425" y="540327"/>
            <a:ext cx="8691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latin typeface="Arial" pitchFamily="34" charset="0"/>
                <a:cs typeface="Arial" pitchFamily="34" charset="0"/>
              </a:rPr>
              <a:t>5</a:t>
            </a:r>
            <a:endParaRPr lang="en-US" sz="9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421354" y="2297668"/>
            <a:ext cx="108234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Thứ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Sáu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Flowchart: Process 23"/>
          <p:cNvSpPr/>
          <p:nvPr/>
        </p:nvSpPr>
        <p:spPr>
          <a:xfrm>
            <a:off x="2514600" y="3505200"/>
            <a:ext cx="1676400" cy="2667000"/>
          </a:xfrm>
          <a:prstGeom prst="flowChartProcess">
            <a:avLst/>
          </a:prstGeom>
          <a:solidFill>
            <a:srgbClr val="E33D9C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lowchart: Process 24"/>
          <p:cNvSpPr/>
          <p:nvPr/>
        </p:nvSpPr>
        <p:spPr>
          <a:xfrm>
            <a:off x="4719718" y="3505200"/>
            <a:ext cx="1676400" cy="2667000"/>
          </a:xfrm>
          <a:prstGeom prst="flowChartProcess">
            <a:avLst/>
          </a:prstGeom>
          <a:solidFill>
            <a:srgbClr val="E33D9C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918225" y="3657600"/>
            <a:ext cx="8691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9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123343" y="3657600"/>
            <a:ext cx="8691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9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843686" y="5486400"/>
            <a:ext cx="106952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Thứ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Bảy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007240" y="5486400"/>
            <a:ext cx="115929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Chủ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Nhật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7187" y="6273225"/>
            <a:ext cx="68953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Trò</a:t>
            </a:r>
            <a:r>
              <a:rPr lang="en-US" sz="3200" dirty="0" smtClean="0"/>
              <a:t> </a:t>
            </a:r>
            <a:r>
              <a:rPr lang="en-US" sz="3200" dirty="0" err="1" smtClean="0"/>
              <a:t>chơi</a:t>
            </a:r>
            <a:r>
              <a:rPr lang="en-US" sz="3200" dirty="0" smtClean="0"/>
              <a:t> </a:t>
            </a:r>
            <a:r>
              <a:rPr lang="en-US" sz="3200" dirty="0" err="1" smtClean="0"/>
              <a:t>bé</a:t>
            </a:r>
            <a:r>
              <a:rPr lang="en-US" sz="3200" dirty="0" smtClean="0"/>
              <a:t> </a:t>
            </a:r>
            <a:r>
              <a:rPr lang="en-US" sz="3200" dirty="0" err="1" smtClean="0"/>
              <a:t>tìm</a:t>
            </a:r>
            <a:r>
              <a:rPr lang="en-US" sz="3200" dirty="0" smtClean="0"/>
              <a:t> </a:t>
            </a:r>
            <a:r>
              <a:rPr lang="en-US" sz="3200" dirty="0" err="1" smtClean="0"/>
              <a:t>ngày</a:t>
            </a:r>
            <a:r>
              <a:rPr lang="en-US" sz="3200" dirty="0" smtClean="0"/>
              <a:t> </a:t>
            </a:r>
            <a:r>
              <a:rPr lang="en-US" sz="3200" dirty="0" err="1" smtClean="0"/>
              <a:t>thiếu</a:t>
            </a:r>
            <a:r>
              <a:rPr lang="en-US" sz="3200" dirty="0" smtClean="0"/>
              <a:t> </a:t>
            </a:r>
            <a:r>
              <a:rPr lang="en-US" sz="3200" dirty="0" err="1" smtClean="0"/>
              <a:t>trong</a:t>
            </a:r>
            <a:r>
              <a:rPr lang="en-US" sz="3200" dirty="0" smtClean="0"/>
              <a:t> </a:t>
            </a:r>
            <a:r>
              <a:rPr lang="en-US" sz="3200" dirty="0" err="1" smtClean="0"/>
              <a:t>tuần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330113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 animBg="1"/>
      <p:bldP spid="21" grpId="0" animBg="1"/>
      <p:bldP spid="22" grpId="0"/>
      <p:bldP spid="23" grpId="0" animBg="1"/>
      <p:bldP spid="25" grpId="0" animBg="1"/>
      <p:bldP spid="27" grpId="0"/>
      <p:bldP spid="2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196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"/>
            <a:ext cx="4724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5746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/>
          <p:cNvSpPr/>
          <p:nvPr/>
        </p:nvSpPr>
        <p:spPr>
          <a:xfrm>
            <a:off x="13855" y="3505200"/>
            <a:ext cx="1676400" cy="2667000"/>
          </a:xfrm>
          <a:prstGeom prst="flowChartProcess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42941" y="5474916"/>
            <a:ext cx="1018227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Thứ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Hai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7480" y="3657600"/>
            <a:ext cx="8691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2" name="Flowchart: Process 11"/>
          <p:cNvSpPr/>
          <p:nvPr/>
        </p:nvSpPr>
        <p:spPr>
          <a:xfrm>
            <a:off x="500606" y="360217"/>
            <a:ext cx="1676400" cy="2667000"/>
          </a:xfrm>
          <a:prstGeom prst="flowChartProcess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904231" y="512618"/>
            <a:ext cx="8691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latin typeface="Arial" pitchFamily="34" charset="0"/>
                <a:cs typeface="Arial" pitchFamily="34" charset="0"/>
              </a:rPr>
              <a:t>2</a:t>
            </a:r>
            <a:endParaRPr lang="en-US" sz="9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1751" y="2329934"/>
            <a:ext cx="954107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Thứ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Ba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Flowchart: Process 14"/>
          <p:cNvSpPr/>
          <p:nvPr/>
        </p:nvSpPr>
        <p:spPr>
          <a:xfrm>
            <a:off x="5334000" y="320701"/>
            <a:ext cx="1676400" cy="2667000"/>
          </a:xfrm>
          <a:prstGeom prst="flowChartProcess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lowchart: Process 15"/>
          <p:cNvSpPr/>
          <p:nvPr/>
        </p:nvSpPr>
        <p:spPr>
          <a:xfrm>
            <a:off x="5334000" y="3521425"/>
            <a:ext cx="1676400" cy="2667000"/>
          </a:xfrm>
          <a:prstGeom prst="flowChartProcess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737624" y="493884"/>
            <a:ext cx="8691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744552" y="3694608"/>
            <a:ext cx="8691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695146" y="2313570"/>
            <a:ext cx="962764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Thứ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Tư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57918" y="5511924"/>
            <a:ext cx="115929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Thứ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Năm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Flowchart: Process 20"/>
          <p:cNvSpPr/>
          <p:nvPr/>
        </p:nvSpPr>
        <p:spPr>
          <a:xfrm>
            <a:off x="2843686" y="310309"/>
            <a:ext cx="1676400" cy="2667000"/>
          </a:xfrm>
          <a:prstGeom prst="flowChartProcess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247311" y="529935"/>
            <a:ext cx="8691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latin typeface="Arial" pitchFamily="34" charset="0"/>
                <a:cs typeface="Arial" pitchFamily="34" charset="0"/>
              </a:rPr>
              <a:t>5</a:t>
            </a:r>
            <a:endParaRPr lang="en-US" sz="9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102240" y="2287276"/>
            <a:ext cx="108234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Thứ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Sáu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Flowchart: Process 23"/>
          <p:cNvSpPr/>
          <p:nvPr/>
        </p:nvSpPr>
        <p:spPr>
          <a:xfrm>
            <a:off x="2514600" y="3505200"/>
            <a:ext cx="1676400" cy="2667000"/>
          </a:xfrm>
          <a:prstGeom prst="flowChartProcess">
            <a:avLst/>
          </a:prstGeom>
          <a:solidFill>
            <a:srgbClr val="E33D9C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lowchart: Process 24"/>
          <p:cNvSpPr/>
          <p:nvPr/>
        </p:nvSpPr>
        <p:spPr>
          <a:xfrm>
            <a:off x="7169304" y="3505200"/>
            <a:ext cx="1676400" cy="2667000"/>
          </a:xfrm>
          <a:prstGeom prst="flowChartProcess">
            <a:avLst/>
          </a:prstGeom>
          <a:solidFill>
            <a:srgbClr val="E33D9C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918225" y="3657600"/>
            <a:ext cx="8691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9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572929" y="3657600"/>
            <a:ext cx="8691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9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843686" y="5486400"/>
            <a:ext cx="106952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Thứ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Bảy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456826" y="5486400"/>
            <a:ext cx="115929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Chủ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Nhật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39849" y="6172200"/>
            <a:ext cx="78058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Trò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chơi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sắp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xếp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ngày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tuần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0549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/>
      <p:bldP spid="12" grpId="0" animBg="1"/>
      <p:bldP spid="13" grpId="0"/>
      <p:bldP spid="14" grpId="0" animBg="1"/>
      <p:bldP spid="15" grpId="0" animBg="1"/>
      <p:bldP spid="16" grpId="0" animBg="1"/>
      <p:bldP spid="17" grpId="0"/>
      <p:bldP spid="18" grpId="0"/>
      <p:bldP spid="19" grpId="0" animBg="1"/>
      <p:bldP spid="20" grpId="0" animBg="1"/>
      <p:bldP spid="21" grpId="0" animBg="1"/>
      <p:bldP spid="22" grpId="0"/>
      <p:bldP spid="23" grpId="0" animBg="1"/>
      <p:bldP spid="24" grpId="0" animBg="1"/>
      <p:bldP spid="25" grpId="0" animBg="1"/>
      <p:bldP spid="26" grpId="0"/>
      <p:bldP spid="27" grpId="0"/>
      <p:bldP spid="28" grpId="0" animBg="1"/>
      <p:bldP spid="2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/>
          <p:cNvSpPr/>
          <p:nvPr/>
        </p:nvSpPr>
        <p:spPr>
          <a:xfrm>
            <a:off x="13855" y="360218"/>
            <a:ext cx="1676400" cy="2667000"/>
          </a:xfrm>
          <a:prstGeom prst="flowChartProcess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42941" y="2329934"/>
            <a:ext cx="1018227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Thứ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Hai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7480" y="512618"/>
            <a:ext cx="8691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2" name="Flowchart: Process 11"/>
          <p:cNvSpPr/>
          <p:nvPr/>
        </p:nvSpPr>
        <p:spPr>
          <a:xfrm>
            <a:off x="1769694" y="360217"/>
            <a:ext cx="1676400" cy="2667000"/>
          </a:xfrm>
          <a:prstGeom prst="flowChartProcess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73319" y="512618"/>
            <a:ext cx="8691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latin typeface="Arial" pitchFamily="34" charset="0"/>
                <a:cs typeface="Arial" pitchFamily="34" charset="0"/>
              </a:rPr>
              <a:t>2</a:t>
            </a:r>
            <a:endParaRPr lang="en-US" sz="9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30839" y="2329934"/>
            <a:ext cx="954107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Thứ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Ba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Flowchart: Process 14"/>
          <p:cNvSpPr/>
          <p:nvPr/>
        </p:nvSpPr>
        <p:spPr>
          <a:xfrm>
            <a:off x="3532909" y="339435"/>
            <a:ext cx="1676400" cy="2667000"/>
          </a:xfrm>
          <a:prstGeom prst="flowChartProcess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lowchart: Process 15"/>
          <p:cNvSpPr/>
          <p:nvPr/>
        </p:nvSpPr>
        <p:spPr>
          <a:xfrm>
            <a:off x="5334000" y="339435"/>
            <a:ext cx="1676400" cy="2667000"/>
          </a:xfrm>
          <a:prstGeom prst="flowChartProcess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936533" y="512618"/>
            <a:ext cx="8691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744552" y="512618"/>
            <a:ext cx="8691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894055" y="2332304"/>
            <a:ext cx="962764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Thứ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Tư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57918" y="2329934"/>
            <a:ext cx="115929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Thứ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Năm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Flowchart: Process 20"/>
          <p:cNvSpPr/>
          <p:nvPr/>
        </p:nvSpPr>
        <p:spPr>
          <a:xfrm>
            <a:off x="7162800" y="320701"/>
            <a:ext cx="1676400" cy="2667000"/>
          </a:xfrm>
          <a:prstGeom prst="flowChartProcess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566425" y="540327"/>
            <a:ext cx="8691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latin typeface="Arial" pitchFamily="34" charset="0"/>
                <a:cs typeface="Arial" pitchFamily="34" charset="0"/>
              </a:rPr>
              <a:t>5</a:t>
            </a:r>
            <a:endParaRPr lang="en-US" sz="9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421354" y="2297668"/>
            <a:ext cx="108234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Thứ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Sáu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Flowchart: Process 23"/>
          <p:cNvSpPr/>
          <p:nvPr/>
        </p:nvSpPr>
        <p:spPr>
          <a:xfrm>
            <a:off x="2514600" y="3505200"/>
            <a:ext cx="1676400" cy="2667000"/>
          </a:xfrm>
          <a:prstGeom prst="flowChartProcess">
            <a:avLst/>
          </a:prstGeom>
          <a:solidFill>
            <a:srgbClr val="E33D9C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lowchart: Process 24"/>
          <p:cNvSpPr/>
          <p:nvPr/>
        </p:nvSpPr>
        <p:spPr>
          <a:xfrm>
            <a:off x="4719718" y="3505200"/>
            <a:ext cx="1676400" cy="2667000"/>
          </a:xfrm>
          <a:prstGeom prst="flowChartProcess">
            <a:avLst/>
          </a:prstGeom>
          <a:solidFill>
            <a:srgbClr val="E33D9C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918225" y="3657600"/>
            <a:ext cx="8691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9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123343" y="3657600"/>
            <a:ext cx="8691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9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843686" y="5486400"/>
            <a:ext cx="106952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Thứ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Bảy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007240" y="5486400"/>
            <a:ext cx="115929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Chủ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Nhật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4862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/>
      <p:bldP spid="12" grpId="0" animBg="1"/>
      <p:bldP spid="13" grpId="0"/>
      <p:bldP spid="14" grpId="0" animBg="1"/>
      <p:bldP spid="15" grpId="0" animBg="1"/>
      <p:bldP spid="16" grpId="0" animBg="1"/>
      <p:bldP spid="17" grpId="0"/>
      <p:bldP spid="18" grpId="0"/>
      <p:bldP spid="19" grpId="0" animBg="1"/>
      <p:bldP spid="20" grpId="0" animBg="1"/>
      <p:bldP spid="21" grpId="0" animBg="1"/>
      <p:bldP spid="22" grpId="0"/>
      <p:bldP spid="23" grpId="0" animBg="1"/>
      <p:bldP spid="24" grpId="0" animBg="1"/>
      <p:bldP spid="25" grpId="0" animBg="1"/>
      <p:bldP spid="26" grpId="0"/>
      <p:bldP spid="27" grpId="0"/>
      <p:bldP spid="28" grpId="0" animBg="1"/>
      <p:bldP spid="2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1454" y="1343227"/>
            <a:ext cx="2248412" cy="5131969"/>
          </a:xfrm>
          <a:prstGeom prst="rect">
            <a:avLst/>
          </a:prstGeom>
        </p:spPr>
      </p:pic>
      <p:pic>
        <p:nvPicPr>
          <p:cNvPr id="5" name="图片 2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83" t="22962" r="50390" b="21927"/>
          <a:stretch/>
        </p:blipFill>
        <p:spPr>
          <a:xfrm>
            <a:off x="2712051" y="3251699"/>
            <a:ext cx="2304288" cy="2985381"/>
          </a:xfrm>
          <a:prstGeom prst="rect">
            <a:avLst/>
          </a:prstGeom>
        </p:spPr>
      </p:pic>
      <p:pic>
        <p:nvPicPr>
          <p:cNvPr id="6" name="图片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06" t="22962" r="30485" b="21927"/>
          <a:stretch/>
        </p:blipFill>
        <p:spPr>
          <a:xfrm>
            <a:off x="4870020" y="3187390"/>
            <a:ext cx="1975104" cy="2985381"/>
          </a:xfrm>
          <a:prstGeom prst="rect">
            <a:avLst/>
          </a:prstGeom>
        </p:spPr>
      </p:pic>
      <p:pic>
        <p:nvPicPr>
          <p:cNvPr id="7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62" t="22962" b="21927"/>
          <a:stretch/>
        </p:blipFill>
        <p:spPr>
          <a:xfrm>
            <a:off x="7132320" y="3145536"/>
            <a:ext cx="2960156" cy="2985381"/>
          </a:xfrm>
          <a:prstGeom prst="rect">
            <a:avLst/>
          </a:prstGeom>
        </p:spPr>
      </p:pic>
      <p:grpSp>
        <p:nvGrpSpPr>
          <p:cNvPr id="9" name="组合 1"/>
          <p:cNvGrpSpPr/>
          <p:nvPr/>
        </p:nvGrpSpPr>
        <p:grpSpPr>
          <a:xfrm>
            <a:off x="-91440" y="4352544"/>
            <a:ext cx="9235440" cy="2505456"/>
            <a:chOff x="-91440" y="4352544"/>
            <a:chExt cx="12283440" cy="2505456"/>
          </a:xfrm>
        </p:grpSpPr>
        <p:pic>
          <p:nvPicPr>
            <p:cNvPr id="10" name="图片 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600" r="48883"/>
            <a:stretch/>
          </p:blipFill>
          <p:spPr>
            <a:xfrm flipH="1">
              <a:off x="-91440" y="4352544"/>
              <a:ext cx="4185322" cy="2505456"/>
            </a:xfrm>
            <a:prstGeom prst="rect">
              <a:avLst/>
            </a:prstGeom>
          </p:spPr>
        </p:pic>
        <p:pic>
          <p:nvPicPr>
            <p:cNvPr id="11" name="图片 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968"/>
            <a:stretch/>
          </p:blipFill>
          <p:spPr>
            <a:xfrm>
              <a:off x="4004236" y="4553712"/>
              <a:ext cx="8187764" cy="2304288"/>
            </a:xfrm>
            <a:prstGeom prst="rect">
              <a:avLst/>
            </a:prstGeom>
          </p:spPr>
        </p:pic>
      </p:grpSp>
      <p:pic>
        <p:nvPicPr>
          <p:cNvPr id="12" name="图片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79" r="44063" b="10955"/>
          <a:stretch/>
        </p:blipFill>
        <p:spPr>
          <a:xfrm>
            <a:off x="1591691" y="502793"/>
            <a:ext cx="2557578" cy="3255264"/>
          </a:xfrm>
          <a:prstGeom prst="rect">
            <a:avLst/>
          </a:prstGeom>
        </p:spPr>
      </p:pic>
      <p:pic>
        <p:nvPicPr>
          <p:cNvPr id="13" name="图片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65" t="65100" r="9338" b="10955"/>
          <a:stretch/>
        </p:blipFill>
        <p:spPr>
          <a:xfrm>
            <a:off x="9223140" y="1612702"/>
            <a:ext cx="1536192" cy="1642172"/>
          </a:xfrm>
          <a:prstGeom prst="rect">
            <a:avLst/>
          </a:prstGeom>
        </p:spPr>
      </p:pic>
      <p:pic>
        <p:nvPicPr>
          <p:cNvPr id="14" name="图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7041" flipH="1">
            <a:off x="9774428" y="29334"/>
            <a:ext cx="2731607" cy="896634"/>
          </a:xfrm>
          <a:prstGeom prst="rect">
            <a:avLst/>
          </a:prstGeom>
        </p:spPr>
      </p:pic>
      <p:pic>
        <p:nvPicPr>
          <p:cNvPr id="15" name="图片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93582" flipH="1">
            <a:off x="9138654" y="-239109"/>
            <a:ext cx="3241356" cy="1057285"/>
          </a:xfrm>
          <a:prstGeom prst="rect">
            <a:avLst/>
          </a:prstGeom>
        </p:spPr>
      </p:pic>
      <p:pic>
        <p:nvPicPr>
          <p:cNvPr id="16" name="图片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5934">
            <a:off x="257911" y="321373"/>
            <a:ext cx="2032463" cy="724065"/>
          </a:xfrm>
          <a:prstGeom prst="rect">
            <a:avLst/>
          </a:prstGeom>
        </p:spPr>
      </p:pic>
      <p:sp>
        <p:nvSpPr>
          <p:cNvPr id="17" name="矩形 13"/>
          <p:cNvSpPr/>
          <p:nvPr/>
        </p:nvSpPr>
        <p:spPr>
          <a:xfrm>
            <a:off x="1576592" y="1217621"/>
            <a:ext cx="661110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23" fontAlgn="base"/>
            <a:r>
              <a:rPr lang="en-US" altLang="zh-CN" sz="4400" b="1" dirty="0" err="1" smtClean="0">
                <a:solidFill>
                  <a:srgbClr val="666666"/>
                </a:solidFill>
                <a:latin typeface="Times New Roman" panose="02020603050405020304" pitchFamily="18" charset="0"/>
                <a:ea typeface="汉仪喵小姐简" panose="02010509060101010101" pitchFamily="49" charset="-122"/>
              </a:rPr>
              <a:t>Giờ</a:t>
            </a:r>
            <a:r>
              <a:rPr lang="en-US" altLang="zh-CN" sz="4400" b="1" dirty="0" smtClean="0">
                <a:solidFill>
                  <a:srgbClr val="666666"/>
                </a:solidFill>
                <a:latin typeface="Times New Roman" panose="02020603050405020304" pitchFamily="18" charset="0"/>
                <a:ea typeface="汉仪喵小姐简" panose="02010509060101010101" pitchFamily="49" charset="-122"/>
              </a:rPr>
              <a:t> </a:t>
            </a:r>
            <a:r>
              <a:rPr lang="en-US" altLang="zh-CN" sz="4400" b="1" dirty="0" err="1" smtClean="0">
                <a:solidFill>
                  <a:srgbClr val="666666"/>
                </a:solidFill>
                <a:latin typeface="Times New Roman" panose="02020603050405020304" pitchFamily="18" charset="0"/>
                <a:ea typeface="汉仪喵小姐简" panose="02010509060101010101" pitchFamily="49" charset="-122"/>
              </a:rPr>
              <a:t>học</a:t>
            </a:r>
            <a:r>
              <a:rPr lang="en-US" altLang="zh-CN" sz="4400" b="1" dirty="0" smtClean="0">
                <a:solidFill>
                  <a:srgbClr val="666666"/>
                </a:solidFill>
                <a:latin typeface="Times New Roman" panose="02020603050405020304" pitchFamily="18" charset="0"/>
                <a:ea typeface="汉仪喵小姐简" panose="02010509060101010101" pitchFamily="49" charset="-122"/>
              </a:rPr>
              <a:t> </a:t>
            </a:r>
            <a:r>
              <a:rPr lang="en-US" altLang="zh-CN" sz="4400" b="1" dirty="0" err="1" smtClean="0">
                <a:solidFill>
                  <a:srgbClr val="666666"/>
                </a:solidFill>
                <a:latin typeface="Times New Roman" panose="02020603050405020304" pitchFamily="18" charset="0"/>
                <a:ea typeface="汉仪喵小姐简" panose="02010509060101010101" pitchFamily="49" charset="-122"/>
              </a:rPr>
              <a:t>đến</a:t>
            </a:r>
            <a:r>
              <a:rPr lang="en-US" altLang="zh-CN" sz="4400" b="1" dirty="0" smtClean="0">
                <a:solidFill>
                  <a:srgbClr val="666666"/>
                </a:solidFill>
                <a:latin typeface="Times New Roman" panose="02020603050405020304" pitchFamily="18" charset="0"/>
                <a:ea typeface="汉仪喵小姐简" panose="02010509060101010101" pitchFamily="49" charset="-122"/>
              </a:rPr>
              <a:t> </a:t>
            </a:r>
            <a:r>
              <a:rPr lang="en-US" altLang="zh-CN" sz="4400" b="1" dirty="0" err="1" smtClean="0">
                <a:solidFill>
                  <a:srgbClr val="666666"/>
                </a:solidFill>
                <a:latin typeface="Times New Roman" panose="02020603050405020304" pitchFamily="18" charset="0"/>
                <a:ea typeface="汉仪喵小姐简" panose="02010509060101010101" pitchFamily="49" charset="-122"/>
              </a:rPr>
              <a:t>đây</a:t>
            </a:r>
            <a:r>
              <a:rPr lang="en-US" altLang="zh-CN" sz="4400" b="1" dirty="0" smtClean="0">
                <a:solidFill>
                  <a:srgbClr val="666666"/>
                </a:solidFill>
                <a:latin typeface="Times New Roman" panose="02020603050405020304" pitchFamily="18" charset="0"/>
                <a:ea typeface="汉仪喵小姐简" panose="02010509060101010101" pitchFamily="49" charset="-122"/>
              </a:rPr>
              <a:t> </a:t>
            </a:r>
            <a:r>
              <a:rPr lang="en-US" altLang="zh-CN" sz="4400" b="1" dirty="0" err="1" smtClean="0">
                <a:solidFill>
                  <a:srgbClr val="666666"/>
                </a:solidFill>
                <a:latin typeface="Times New Roman" panose="02020603050405020304" pitchFamily="18" charset="0"/>
                <a:ea typeface="汉仪喵小姐简" panose="02010509060101010101" pitchFamily="49" charset="-122"/>
              </a:rPr>
              <a:t>là</a:t>
            </a:r>
            <a:r>
              <a:rPr lang="en-US" altLang="zh-CN" sz="4400" b="1" dirty="0" smtClean="0">
                <a:solidFill>
                  <a:srgbClr val="666666"/>
                </a:solidFill>
                <a:latin typeface="Times New Roman" panose="02020603050405020304" pitchFamily="18" charset="0"/>
                <a:ea typeface="汉仪喵小姐简" panose="02010509060101010101" pitchFamily="49" charset="-122"/>
              </a:rPr>
              <a:t> </a:t>
            </a:r>
            <a:r>
              <a:rPr lang="en-US" altLang="zh-CN" sz="4400" b="1" dirty="0" err="1" smtClean="0">
                <a:solidFill>
                  <a:srgbClr val="666666"/>
                </a:solidFill>
                <a:latin typeface="Times New Roman" panose="02020603050405020304" pitchFamily="18" charset="0"/>
                <a:ea typeface="汉仪喵小姐简" panose="02010509060101010101" pitchFamily="49" charset="-122"/>
              </a:rPr>
              <a:t>hết</a:t>
            </a:r>
            <a:r>
              <a:rPr lang="en-US" altLang="zh-CN" sz="4400" b="1" dirty="0" smtClean="0">
                <a:solidFill>
                  <a:srgbClr val="666666"/>
                </a:solidFill>
                <a:latin typeface="Times New Roman" panose="02020603050405020304" pitchFamily="18" charset="0"/>
                <a:ea typeface="汉仪喵小姐简" panose="02010509060101010101" pitchFamily="49" charset="-122"/>
              </a:rPr>
              <a:t> </a:t>
            </a:r>
            <a:r>
              <a:rPr lang="en-US" altLang="zh-CN" sz="4400" b="1" dirty="0" err="1" smtClean="0">
                <a:solidFill>
                  <a:srgbClr val="666666"/>
                </a:solidFill>
                <a:latin typeface="Times New Roman" panose="02020603050405020304" pitchFamily="18" charset="0"/>
                <a:ea typeface="汉仪喵小姐简" panose="02010509060101010101" pitchFamily="49" charset="-122"/>
              </a:rPr>
              <a:t>rồi</a:t>
            </a:r>
            <a:r>
              <a:rPr lang="en-US" altLang="zh-CN" sz="4400" b="1" dirty="0" smtClean="0">
                <a:solidFill>
                  <a:srgbClr val="666666"/>
                </a:solidFill>
                <a:latin typeface="Times New Roman" panose="02020603050405020304" pitchFamily="18" charset="0"/>
                <a:ea typeface="汉仪喵小姐简" panose="02010509060101010101" pitchFamily="49" charset="-122"/>
              </a:rPr>
              <a:t>!</a:t>
            </a:r>
            <a:endParaRPr lang="zh-CN" altLang="en-US" sz="4400" b="1" dirty="0">
              <a:solidFill>
                <a:srgbClr val="666666"/>
              </a:solidFill>
              <a:latin typeface="Calibri Light"/>
              <a:ea typeface="汉仪喵小姐简" panose="02010509060101010101" pitchFamily="49" charset="-122"/>
            </a:endParaRPr>
          </a:p>
        </p:txBody>
      </p:sp>
      <p:sp>
        <p:nvSpPr>
          <p:cNvPr id="18" name="矩形 13"/>
          <p:cNvSpPr/>
          <p:nvPr/>
        </p:nvSpPr>
        <p:spPr>
          <a:xfrm>
            <a:off x="1795655" y="2073346"/>
            <a:ext cx="715452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23" fontAlgn="base"/>
            <a:r>
              <a:rPr lang="en-US" altLang="zh-CN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汉仪喵小姐简" panose="02010509060101010101" pitchFamily="49" charset="-122"/>
              </a:rPr>
              <a:t>Hẹn</a:t>
            </a:r>
            <a:r>
              <a:rPr lang="en-US" altLang="zh-CN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汉仪喵小姐简" panose="02010509060101010101" pitchFamily="49" charset="-122"/>
              </a:rPr>
              <a:t> </a:t>
            </a:r>
            <a:r>
              <a:rPr lang="en-US" altLang="zh-CN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汉仪喵小姐简" panose="02010509060101010101" pitchFamily="49" charset="-122"/>
              </a:rPr>
              <a:t>gặp</a:t>
            </a:r>
            <a:r>
              <a:rPr lang="en-US" altLang="zh-CN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汉仪喵小姐简" panose="02010509060101010101" pitchFamily="49" charset="-122"/>
              </a:rPr>
              <a:t> </a:t>
            </a:r>
            <a:r>
              <a:rPr lang="en-US" altLang="zh-CN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汉仪喵小姐简" panose="02010509060101010101" pitchFamily="49" charset="-122"/>
              </a:rPr>
              <a:t>lại</a:t>
            </a:r>
            <a:r>
              <a:rPr lang="en-US" altLang="zh-CN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汉仪喵小姐简" panose="02010509060101010101" pitchFamily="49" charset="-122"/>
              </a:rPr>
              <a:t> </a:t>
            </a:r>
            <a:r>
              <a:rPr lang="en-US" altLang="zh-CN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汉仪喵小姐简" panose="02010509060101010101" pitchFamily="49" charset="-122"/>
              </a:rPr>
              <a:t>các</a:t>
            </a:r>
            <a:r>
              <a:rPr lang="en-US" altLang="zh-CN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汉仪喵小姐简" panose="02010509060101010101" pitchFamily="49" charset="-122"/>
              </a:rPr>
              <a:t> con ở </a:t>
            </a:r>
            <a:r>
              <a:rPr lang="en-US" altLang="zh-CN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汉仪喵小姐简" panose="02010509060101010101" pitchFamily="49" charset="-122"/>
              </a:rPr>
              <a:t>những</a:t>
            </a:r>
            <a:r>
              <a:rPr lang="en-US" altLang="zh-CN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汉仪喵小姐简" panose="02010509060101010101" pitchFamily="49" charset="-122"/>
              </a:rPr>
              <a:t> </a:t>
            </a:r>
          </a:p>
          <a:p>
            <a:pPr algn="ctr" defTabSz="457223" fontAlgn="base"/>
            <a:r>
              <a:rPr lang="en-US" altLang="zh-CN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汉仪喵小姐简" panose="02010509060101010101" pitchFamily="49" charset="-122"/>
              </a:rPr>
              <a:t>giờ</a:t>
            </a:r>
            <a:r>
              <a:rPr lang="en-US" altLang="zh-CN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汉仪喵小姐简" panose="02010509060101010101" pitchFamily="49" charset="-122"/>
              </a:rPr>
              <a:t> </a:t>
            </a:r>
            <a:r>
              <a:rPr lang="en-US" altLang="zh-CN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汉仪喵小姐简" panose="02010509060101010101" pitchFamily="49" charset="-122"/>
              </a:rPr>
              <a:t>học</a:t>
            </a:r>
            <a:r>
              <a:rPr lang="en-US" altLang="zh-CN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汉仪喵小姐简" panose="02010509060101010101" pitchFamily="49" charset="-122"/>
              </a:rPr>
              <a:t> </a:t>
            </a:r>
            <a:r>
              <a:rPr lang="en-US" altLang="zh-CN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汉仪喵小姐简" panose="02010509060101010101" pitchFamily="49" charset="-122"/>
              </a:rPr>
              <a:t>sau</a:t>
            </a:r>
            <a:endParaRPr lang="zh-CN" altLang="en-US" sz="4400" b="1" dirty="0">
              <a:solidFill>
                <a:srgbClr val="FF0000"/>
              </a:solidFill>
              <a:latin typeface="Calibri Light"/>
              <a:ea typeface="汉仪喵小姐简" panose="020105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83854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250"/>
                            </p:stCondLst>
                            <p:childTnLst>
                              <p:par>
                                <p:cTn id="36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250"/>
                            </p:stCondLst>
                            <p:childTnLst>
                              <p:par>
                                <p:cTn id="4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25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25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500"/>
                            </p:stCondLst>
                            <p:childTnLst>
                              <p:par>
                                <p:cTn id="6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Ca Tuan Deu Ngoan - Be Bao A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20000" y="5257800"/>
            <a:ext cx="1371600" cy="1371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59854" y="955964"/>
            <a:ext cx="33317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Cả</a:t>
            </a:r>
            <a:r>
              <a:rPr lang="en-US" sz="3200" dirty="0" smtClean="0"/>
              <a:t> </a:t>
            </a:r>
            <a:r>
              <a:rPr lang="en-US" sz="3200" dirty="0" err="1" smtClean="0"/>
              <a:t>tuần</a:t>
            </a:r>
            <a:r>
              <a:rPr lang="en-US" sz="3200" dirty="0" smtClean="0"/>
              <a:t> </a:t>
            </a:r>
            <a:r>
              <a:rPr lang="en-US" sz="3200" dirty="0" err="1" smtClean="0"/>
              <a:t>đều</a:t>
            </a:r>
            <a:r>
              <a:rPr lang="en-US" sz="3200" dirty="0" smtClean="0"/>
              <a:t> </a:t>
            </a:r>
            <a:r>
              <a:rPr lang="en-US" sz="3200" dirty="0" err="1" smtClean="0"/>
              <a:t>ngoan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075360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15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Flowchart: Process 2"/>
          <p:cNvSpPr/>
          <p:nvPr/>
        </p:nvSpPr>
        <p:spPr>
          <a:xfrm>
            <a:off x="2514600" y="476250"/>
            <a:ext cx="4114800" cy="5905500"/>
          </a:xfrm>
          <a:prstGeom prst="flowChartProcess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43200" y="914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077200" y="3200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949600" y="3934691"/>
            <a:ext cx="3244799" cy="11079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6600" dirty="0" err="1" smtClean="0">
                <a:latin typeface="Arial" pitchFamily="34" charset="0"/>
                <a:cs typeface="Arial" pitchFamily="34" charset="0"/>
              </a:rPr>
              <a:t>Thứ</a:t>
            </a:r>
            <a:r>
              <a:rPr lang="en-US" sz="6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6600" dirty="0" err="1" smtClean="0">
                <a:latin typeface="Arial" pitchFamily="34" charset="0"/>
                <a:cs typeface="Arial" pitchFamily="34" charset="0"/>
              </a:rPr>
              <a:t>Hai</a:t>
            </a:r>
            <a:endParaRPr lang="en-US" sz="6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05200" y="476250"/>
            <a:ext cx="1888659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902715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Flowchart: Process 2"/>
          <p:cNvSpPr/>
          <p:nvPr/>
        </p:nvSpPr>
        <p:spPr>
          <a:xfrm>
            <a:off x="-6927" y="685799"/>
            <a:ext cx="3679799" cy="5226627"/>
          </a:xfrm>
          <a:prstGeom prst="flowChartProcess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43200" y="914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077200" y="3200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29226" y="4281053"/>
            <a:ext cx="2407492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Arial" pitchFamily="34" charset="0"/>
                <a:cs typeface="Arial" pitchFamily="34" charset="0"/>
              </a:rPr>
              <a:t>Thứ</a:t>
            </a:r>
            <a:r>
              <a:rPr lang="en-US" sz="4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 smtClean="0">
                <a:latin typeface="Arial" pitchFamily="34" charset="0"/>
                <a:cs typeface="Arial" pitchFamily="34" charset="0"/>
              </a:rPr>
              <a:t>Hai</a:t>
            </a:r>
            <a:endParaRPr lang="en-US" sz="4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7137" y="685799"/>
            <a:ext cx="179167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9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7936953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Flowchart: Process 2"/>
          <p:cNvSpPr/>
          <p:nvPr/>
        </p:nvSpPr>
        <p:spPr>
          <a:xfrm>
            <a:off x="2514600" y="476250"/>
            <a:ext cx="4114800" cy="5905500"/>
          </a:xfrm>
          <a:prstGeom prst="flowChartProcess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66618" y="4114800"/>
            <a:ext cx="3010761" cy="11079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6600" dirty="0" err="1" smtClean="0">
                <a:latin typeface="Arial" pitchFamily="34" charset="0"/>
                <a:cs typeface="Arial" pitchFamily="34" charset="0"/>
              </a:rPr>
              <a:t>Thứ</a:t>
            </a:r>
            <a:r>
              <a:rPr lang="en-US" sz="6600" dirty="0" smtClean="0">
                <a:latin typeface="Arial" pitchFamily="34" charset="0"/>
                <a:cs typeface="Arial" pitchFamily="34" charset="0"/>
              </a:rPr>
              <a:t> Ba</a:t>
            </a:r>
            <a:endParaRPr lang="en-US" sz="6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27670" y="462395"/>
            <a:ext cx="1888659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239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2407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Flowchart: Process 1"/>
          <p:cNvSpPr/>
          <p:nvPr/>
        </p:nvSpPr>
        <p:spPr>
          <a:xfrm>
            <a:off x="0" y="0"/>
            <a:ext cx="3124200" cy="4495800"/>
          </a:xfrm>
          <a:prstGeom prst="flowChartProcess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6240" y="0"/>
            <a:ext cx="1603324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9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199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7242" y="3154710"/>
            <a:ext cx="2241319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800" dirty="0" err="1" smtClean="0">
                <a:latin typeface="Arial" pitchFamily="34" charset="0"/>
                <a:cs typeface="Arial" pitchFamily="34" charset="0"/>
              </a:rPr>
              <a:t>Thứ</a:t>
            </a:r>
            <a:r>
              <a:rPr lang="en-US" sz="4800" dirty="0" smtClean="0">
                <a:latin typeface="Arial" pitchFamily="34" charset="0"/>
                <a:cs typeface="Arial" pitchFamily="34" charset="0"/>
              </a:rPr>
              <a:t> Ba</a:t>
            </a:r>
            <a:endParaRPr lang="en-US" sz="4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327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Flowchart: Process 2"/>
          <p:cNvSpPr/>
          <p:nvPr/>
        </p:nvSpPr>
        <p:spPr>
          <a:xfrm>
            <a:off x="2514600" y="476250"/>
            <a:ext cx="4114800" cy="5905500"/>
          </a:xfrm>
          <a:prstGeom prst="flowChartProcess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66618" y="4114800"/>
            <a:ext cx="3043590" cy="11079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6600" dirty="0" err="1" smtClean="0">
                <a:latin typeface="Arial" pitchFamily="34" charset="0"/>
                <a:cs typeface="Arial" pitchFamily="34" charset="0"/>
              </a:rPr>
              <a:t>Thứ</a:t>
            </a:r>
            <a:r>
              <a:rPr lang="en-US" sz="6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6600" dirty="0" err="1" smtClean="0">
                <a:latin typeface="Arial" pitchFamily="34" charset="0"/>
                <a:cs typeface="Arial" pitchFamily="34" charset="0"/>
              </a:rPr>
              <a:t>Tư</a:t>
            </a:r>
            <a:endParaRPr lang="en-US" sz="6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27670" y="462395"/>
            <a:ext cx="1888659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70226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Flowchart: Process 1"/>
          <p:cNvSpPr/>
          <p:nvPr/>
        </p:nvSpPr>
        <p:spPr>
          <a:xfrm>
            <a:off x="0" y="0"/>
            <a:ext cx="3124200" cy="4495800"/>
          </a:xfrm>
          <a:prstGeom prst="flowChartProcess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0299" y="0"/>
            <a:ext cx="1603324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9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9354" y="3013501"/>
            <a:ext cx="2265492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800" dirty="0" err="1" smtClean="0">
                <a:latin typeface="Arial" pitchFamily="34" charset="0"/>
                <a:cs typeface="Arial" pitchFamily="34" charset="0"/>
              </a:rPr>
              <a:t>Thứ</a:t>
            </a:r>
            <a:r>
              <a:rPr lang="en-US" sz="4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 smtClean="0">
                <a:latin typeface="Arial" pitchFamily="34" charset="0"/>
                <a:cs typeface="Arial" pitchFamily="34" charset="0"/>
              </a:rPr>
              <a:t>Tư</a:t>
            </a:r>
            <a:endParaRPr lang="en-US" sz="4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5698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201</Words>
  <Application>Microsoft Office PowerPoint</Application>
  <PresentationFormat>On-screen Show (4:3)</PresentationFormat>
  <Paragraphs>95</Paragraphs>
  <Slides>22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汉仪喵小姐简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Vtec</dc:creator>
  <cp:lastModifiedBy>Microsoft account</cp:lastModifiedBy>
  <cp:revision>14</cp:revision>
  <dcterms:created xsi:type="dcterms:W3CDTF">2016-10-17T07:34:52Z</dcterms:created>
  <dcterms:modified xsi:type="dcterms:W3CDTF">2024-04-07T09:25:22Z</dcterms:modified>
</cp:coreProperties>
</file>