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3" r:id="rId5"/>
    <p:sldId id="262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51440-F612-4763-9471-3811B507CC7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16D72-2215-4953-8475-2D0359D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B368E-52F9-4668-BDC7-FBC30A99A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F5438-D297-4402-BC37-B200A1472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1C0C5-84E1-4A9F-8C80-0965D76D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F4A03-FF6F-40C2-8352-CF1CFBE24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42F3C-7AB1-4B7A-8D12-4010CBDB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6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31C8-E61E-4715-BBED-31A37105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9C8AA-26A8-409E-B49B-6B6452BA5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FFCC1-13D8-40CC-986F-58DB9CCD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BEE2-35F3-459A-8E28-AC0125CF0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FDA05-FCD9-432B-B224-D14C5C2E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99C16-D331-4862-B468-7E356D89F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5DB55-126A-4C8A-8D4E-5C089CF1A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AD5AC-3822-4B2A-8147-7D827346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4B87-5B72-41B3-AAA7-3D607544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AA8FA-CD87-49C2-8CA7-634249637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7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19392-7037-44F0-82C1-F6E1D3A0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D84FC-57C9-4C45-B400-358E67764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265FC-9E11-49FF-B3BD-BBFD2EC6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793B4-E81D-4FDA-A096-DED0ADD1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B9596-A6B8-43C3-852C-8451771C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7272-14B6-49E4-9EB8-1620BAFE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9F5D-E329-4452-9D84-DA460A89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B90A7-A508-4603-81DC-FEBBD2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0FFA0-1031-47F6-9374-B1AD271B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A8D84-6BC5-494A-A112-92992F15C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C6F-FD92-4D48-AF94-B6CCCC0C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E841B-C165-48F4-968E-8766CBA94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48797-EDD4-42D8-BCDE-1C47A88E7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FC3AA-DD26-41DB-AAE9-974540070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885C3-9C53-429B-8A06-0B48CDA7D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E483C-553B-4CDC-8BFE-24AA92B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9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085F3-0DA2-4BAF-B6C7-700C28A8E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CFAB2-77A9-46F9-8867-B35D728D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65991C-6FAF-486C-98C9-A269D20C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05CF7-508D-4D58-80E3-4B147F922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9F634-8021-4776-B565-9EE38DBC7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00D7ED-64EC-436E-A06D-0E5CC17D5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7D522-A51F-4124-B0CA-C5D647068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D38C20-A034-498B-A22F-36FF06EB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7ADB-ABF7-4091-8327-7D0172BDA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49243-3AD9-487B-A697-53B061599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98898E-D561-48A4-B553-57626BD2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2BD2C-1478-4E26-9864-F3DE977B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9402F-5A76-4C33-9885-FAEEEF488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290E24-8968-4D0B-844C-904E8A3D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763B-936D-4221-B623-B9FC1453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4135-3E6F-4E62-AAF3-2E459867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11D96-ECF0-466D-A740-0B598E7DE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2EC9C-4B44-40A1-B2F2-004CF2B74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5E027-5A17-4361-99B6-BE91632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8DE90-B718-4C19-BDD4-312C0ECE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68D96-46B2-4646-82A0-34579C29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8DD3-3D5E-4EF9-8365-6D029311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F495A4-3640-4DC7-9B68-0EA9FD9FC5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1F1198-43F0-4E01-B789-5A756FE3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B383A-6249-4272-977A-EEF4BC10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0AD6A-A436-4D2F-A24F-AEDEF63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00E92-766B-4C2D-897E-352CC4A4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94DF0-A76B-43E3-BC41-0E72FB5C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86F45-0C03-40DA-858F-1AB724F96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0975-4DB2-4010-B68D-39434D10AA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4254-E91C-4A16-8E3A-7BDFB5FFDA21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0ADD0-2E7A-42D6-AE83-AD47B097F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A324-E2AF-4E68-B3CC-4CA850E56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1B99-22B0-4A67-BC39-D540BD1A5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2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586E25-E61D-44EC-8B5F-7D1D6BED976C}"/>
              </a:ext>
            </a:extLst>
          </p:cNvPr>
          <p:cNvSpPr/>
          <p:nvPr/>
        </p:nvSpPr>
        <p:spPr>
          <a:xfrm>
            <a:off x="5928998" y="140159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08C51B-6888-4D94-90DA-2DCBD2571036}"/>
              </a:ext>
            </a:extLst>
          </p:cNvPr>
          <p:cNvSpPr/>
          <p:nvPr/>
        </p:nvSpPr>
        <p:spPr>
          <a:xfrm>
            <a:off x="2834240" y="2703359"/>
            <a:ext cx="6189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BB0A0-B6B1-4A99-8181-2C2170583035}"/>
              </a:ext>
            </a:extLst>
          </p:cNvPr>
          <p:cNvSpPr txBox="1"/>
          <p:nvPr/>
        </p:nvSpPr>
        <p:spPr>
          <a:xfrm>
            <a:off x="4378000" y="3349690"/>
            <a:ext cx="39585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vi-V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3 -4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 Ngân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5782" y="50933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305" y="1340952"/>
            <a:ext cx="1330115" cy="122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6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75D783-A22E-4364-9797-0C6866296980}"/>
              </a:ext>
            </a:extLst>
          </p:cNvPr>
          <p:cNvSpPr/>
          <p:nvPr/>
        </p:nvSpPr>
        <p:spPr>
          <a:xfrm>
            <a:off x="1897660" y="5187324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93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5F98CA-EB74-413E-BDEC-B437FD965C11}"/>
              </a:ext>
            </a:extLst>
          </p:cNvPr>
          <p:cNvSpPr/>
          <p:nvPr/>
        </p:nvSpPr>
        <p:spPr>
          <a:xfrm>
            <a:off x="3696144" y="606690"/>
            <a:ext cx="47997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Mai Anh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EA6010-33D2-4A59-B1F4-E632D72C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983" y="2178877"/>
            <a:ext cx="7120034" cy="46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6510F5-3F25-4D25-89E9-F28252604F6E}"/>
              </a:ext>
            </a:extLst>
          </p:cNvPr>
          <p:cNvSpPr/>
          <p:nvPr/>
        </p:nvSpPr>
        <p:spPr>
          <a:xfrm>
            <a:off x="2543127" y="672004"/>
            <a:ext cx="72923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66403-9DAF-41AD-8703-19FE2784F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771" y="2609007"/>
            <a:ext cx="6557088" cy="42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8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D76F2F-7C9D-4111-B5B3-FD45CFACB8DD}"/>
              </a:ext>
            </a:extLst>
          </p:cNvPr>
          <p:cNvSpPr/>
          <p:nvPr/>
        </p:nvSpPr>
        <p:spPr>
          <a:xfrm>
            <a:off x="3801974" y="625351"/>
            <a:ext cx="45880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96B3A7-BC28-474C-92DB-57921B5E0DE1}"/>
              </a:ext>
            </a:extLst>
          </p:cNvPr>
          <p:cNvSpPr txBox="1"/>
          <p:nvPr/>
        </p:nvSpPr>
        <p:spPr>
          <a:xfrm>
            <a:off x="2341984" y="750056"/>
            <a:ext cx="76907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B16D1-65E6-4A07-BC01-C7831EB92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4982"/>
            <a:ext cx="12192000" cy="48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3BF2263-4A61-4829-9560-76E5F227B186}"/>
              </a:ext>
            </a:extLst>
          </p:cNvPr>
          <p:cNvSpPr/>
          <p:nvPr/>
        </p:nvSpPr>
        <p:spPr>
          <a:xfrm>
            <a:off x="2801115" y="294727"/>
            <a:ext cx="6149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D6A36-A421-4BA7-88D0-EE528944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9502"/>
            <a:ext cx="12191999" cy="59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E4407D-947E-4194-8139-41CB26FA234F}"/>
              </a:ext>
            </a:extLst>
          </p:cNvPr>
          <p:cNvSpPr/>
          <p:nvPr/>
        </p:nvSpPr>
        <p:spPr>
          <a:xfrm>
            <a:off x="2978138" y="821294"/>
            <a:ext cx="6434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C9284-0918-42F7-B4FE-1AC11C506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892"/>
            <a:ext cx="12191999" cy="518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7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155CFA-8E26-48ED-AA01-4FC1C1A9D9B6}"/>
              </a:ext>
            </a:extLst>
          </p:cNvPr>
          <p:cNvSpPr/>
          <p:nvPr/>
        </p:nvSpPr>
        <p:spPr>
          <a:xfrm>
            <a:off x="2799263" y="277386"/>
            <a:ext cx="65934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39251A-2E18-4376-A952-21FD81967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08365"/>
            <a:ext cx="12192000" cy="57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26D04-E36B-44F4-8239-BA255FCAD42A}"/>
              </a:ext>
            </a:extLst>
          </p:cNvPr>
          <p:cNvSpPr/>
          <p:nvPr/>
        </p:nvSpPr>
        <p:spPr>
          <a:xfrm>
            <a:off x="2513044" y="371634"/>
            <a:ext cx="6867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2103D-06EF-4DA2-A389-41FA0F3D1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655"/>
            <a:ext cx="12191999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138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Admin</cp:lastModifiedBy>
  <cp:revision>6</cp:revision>
  <dcterms:created xsi:type="dcterms:W3CDTF">2022-03-18T02:08:45Z</dcterms:created>
  <dcterms:modified xsi:type="dcterms:W3CDTF">2025-03-31T09:11:06Z</dcterms:modified>
</cp:coreProperties>
</file>