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 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 HOA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00100" y="19812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 viên: Bùi Thị Hồng Nhung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2024 - 2025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382</Words>
  <Application>Microsoft Office PowerPoint</Application>
  <PresentationFormat>On-screen Show (4:3)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Administrator</cp:lastModifiedBy>
  <cp:revision>25</cp:revision>
  <dcterms:created xsi:type="dcterms:W3CDTF">2006-08-16T00:00:00Z</dcterms:created>
  <dcterms:modified xsi:type="dcterms:W3CDTF">2025-04-05T01:08:49Z</dcterms:modified>
</cp:coreProperties>
</file>