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32" r:id="rId7"/>
    <p:sldMasterId id="2147483744" r:id="rId8"/>
  </p:sldMasterIdLst>
  <p:notesMasterIdLst>
    <p:notesMasterId r:id="rId36"/>
  </p:notesMasterIdLst>
  <p:sldIdLst>
    <p:sldId id="298" r:id="rId9"/>
    <p:sldId id="272" r:id="rId10"/>
    <p:sldId id="273" r:id="rId11"/>
    <p:sldId id="270" r:id="rId12"/>
    <p:sldId id="257" r:id="rId13"/>
    <p:sldId id="258" r:id="rId14"/>
    <p:sldId id="259" r:id="rId15"/>
    <p:sldId id="274" r:id="rId16"/>
    <p:sldId id="264" r:id="rId17"/>
    <p:sldId id="265" r:id="rId18"/>
    <p:sldId id="280" r:id="rId19"/>
    <p:sldId id="267" r:id="rId20"/>
    <p:sldId id="268" r:id="rId21"/>
    <p:sldId id="288" r:id="rId22"/>
    <p:sldId id="281" r:id="rId23"/>
    <p:sldId id="283" r:id="rId24"/>
    <p:sldId id="285" r:id="rId25"/>
    <p:sldId id="286" r:id="rId26"/>
    <p:sldId id="287" r:id="rId27"/>
    <p:sldId id="289" r:id="rId28"/>
    <p:sldId id="290" r:id="rId29"/>
    <p:sldId id="291" r:id="rId30"/>
    <p:sldId id="292" r:id="rId31"/>
    <p:sldId id="275" r:id="rId32"/>
    <p:sldId id="294" r:id="rId33"/>
    <p:sldId id="278" r:id="rId34"/>
    <p:sldId id="295" r:id="rId35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2" autoAdjust="0"/>
    <p:restoredTop sz="94614" autoAdjust="0"/>
  </p:normalViewPr>
  <p:slideViewPr>
    <p:cSldViewPr>
      <p:cViewPr varScale="1">
        <p:scale>
          <a:sx n="69" d="100"/>
          <a:sy n="69" d="100"/>
        </p:scale>
        <p:origin x="85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viewProps" Target="viewProps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slide" Target="slides/slide21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1-08T06:20:38.288" idx="1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  <a:pPr/>
              <a:t>02-04-2025</a:t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5904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27635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E1DB58-5D6E-40C7-9B39-F39B329604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27635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83244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11FE21-DE16-46B4-8C9C-A2B2256DC41E}" type="slidenum">
              <a:rPr lang="vi-VN" smtClean="0"/>
              <a:pPr/>
              <a:t>10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55010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02-04-2025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02-04-2025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02-04-2025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527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4454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6049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8198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7785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4749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4305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865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02-04-2025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8759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048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1903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7073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739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7703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6623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73586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3119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272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02-04-2025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2668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8111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205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85876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49782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056162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75924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1231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74590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993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02-04-2025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2102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7087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59068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6593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06390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02605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80706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72080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63311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56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02-04-2025</a:t>
            </a:fld>
            <a:endParaRPr lang="vi-VN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55835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16202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25607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14421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52626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15722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1239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15986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669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57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02-04-2025</a:t>
            </a:fld>
            <a:endParaRPr lang="vi-VN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32815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26384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21236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92769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23262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53006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15383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094E448-AC15-4FE9-B7E9-0F0C382B1FC2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24653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94584D-354A-4BFC-BAB1-CCFA5FE870AD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906866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1281FE9-9AF6-48A8-94DB-560677F9FE49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2678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02-04-2025</a:t>
            </a:fld>
            <a:endParaRPr lang="vi-VN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A3EBDC2-F8E0-48C1-A8EF-8E7DF2FC5F9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589125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DE7D61-0DF1-4488-88A8-3300DEDDC4D8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651218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352E9C5-4D3B-4221-AD75-01EBCB47503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525273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03C9925-A359-4D71-81B3-F2DA14E2C5E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865637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4E23B47-5D3B-4ADC-B4C9-AE0BF8AEC2D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390071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9F28532-074E-4811-8AE4-580104CF7F5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311512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A61B7B-0403-49CF-AAAD-478A5FA68CE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510163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EA5DAC-6849-4D78-8D51-E8DA67629DDD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995501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81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3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5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8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88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16344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816344"/>
              <a:t>4/2/2025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16344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16344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816344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11181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16344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816344"/>
              <a:t>4/2/2025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16344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16344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816344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080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02-04-2025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574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1772">
                <a:solidFill>
                  <a:schemeClr val="tx1">
                    <a:tint val="75000"/>
                  </a:schemeClr>
                </a:solidFill>
              </a:defRPr>
            </a:lvl1pPr>
            <a:lvl2pPr marL="408172" indent="0">
              <a:buNone/>
              <a:defRPr sz="1595">
                <a:solidFill>
                  <a:schemeClr val="tx1">
                    <a:tint val="75000"/>
                  </a:schemeClr>
                </a:solidFill>
              </a:defRPr>
            </a:lvl2pPr>
            <a:lvl3pPr marL="816344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3pPr>
            <a:lvl4pPr marL="1224516" indent="0">
              <a:buNone/>
              <a:defRPr sz="1241">
                <a:solidFill>
                  <a:schemeClr val="tx1">
                    <a:tint val="75000"/>
                  </a:schemeClr>
                </a:solidFill>
              </a:defRPr>
            </a:lvl4pPr>
            <a:lvl5pPr marL="1632688" indent="0">
              <a:buNone/>
              <a:defRPr sz="1241">
                <a:solidFill>
                  <a:schemeClr val="tx1">
                    <a:tint val="75000"/>
                  </a:schemeClr>
                </a:solidFill>
              </a:defRPr>
            </a:lvl5pPr>
            <a:lvl6pPr marL="2040860" indent="0">
              <a:buNone/>
              <a:defRPr sz="1241">
                <a:solidFill>
                  <a:schemeClr val="tx1">
                    <a:tint val="75000"/>
                  </a:schemeClr>
                </a:solidFill>
              </a:defRPr>
            </a:lvl6pPr>
            <a:lvl7pPr marL="2448844" indent="0">
              <a:buNone/>
              <a:defRPr sz="1241">
                <a:solidFill>
                  <a:schemeClr val="tx1">
                    <a:tint val="75000"/>
                  </a:schemeClr>
                </a:solidFill>
              </a:defRPr>
            </a:lvl7pPr>
            <a:lvl8pPr marL="2857016" indent="0">
              <a:buNone/>
              <a:defRPr sz="1241">
                <a:solidFill>
                  <a:schemeClr val="tx1">
                    <a:tint val="75000"/>
                  </a:schemeClr>
                </a:solidFill>
              </a:defRPr>
            </a:lvl8pPr>
            <a:lvl9pPr marL="3265188" indent="0">
              <a:buNone/>
              <a:defRPr sz="124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16344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816344"/>
              <a:t>4/2/2025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16344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16344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816344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02013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511"/>
            </a:lvl1pPr>
            <a:lvl2pPr>
              <a:defRPr sz="2156"/>
            </a:lvl2pPr>
            <a:lvl3pPr>
              <a:defRPr sz="1772"/>
            </a:lvl3pPr>
            <a:lvl4pPr>
              <a:defRPr sz="1595"/>
            </a:lvl4pPr>
            <a:lvl5pPr>
              <a:defRPr sz="1595"/>
            </a:lvl5pPr>
            <a:lvl6pPr>
              <a:defRPr sz="1595"/>
            </a:lvl6pPr>
            <a:lvl7pPr>
              <a:defRPr sz="1595"/>
            </a:lvl7pPr>
            <a:lvl8pPr>
              <a:defRPr sz="1595"/>
            </a:lvl8pPr>
            <a:lvl9pPr>
              <a:defRPr sz="159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511"/>
            </a:lvl1pPr>
            <a:lvl2pPr>
              <a:defRPr sz="2156"/>
            </a:lvl2pPr>
            <a:lvl3pPr>
              <a:defRPr sz="1772"/>
            </a:lvl3pPr>
            <a:lvl4pPr>
              <a:defRPr sz="1595"/>
            </a:lvl4pPr>
            <a:lvl5pPr>
              <a:defRPr sz="1595"/>
            </a:lvl5pPr>
            <a:lvl6pPr>
              <a:defRPr sz="1595"/>
            </a:lvl6pPr>
            <a:lvl7pPr>
              <a:defRPr sz="1595"/>
            </a:lvl7pPr>
            <a:lvl8pPr>
              <a:defRPr sz="1595"/>
            </a:lvl8pPr>
            <a:lvl9pPr>
              <a:defRPr sz="159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16344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816344"/>
              <a:t>4/2/2025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16344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16344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816344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209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156" b="1"/>
            </a:lvl1pPr>
            <a:lvl2pPr marL="408172" indent="0">
              <a:buNone/>
              <a:defRPr sz="1772" b="1"/>
            </a:lvl2pPr>
            <a:lvl3pPr marL="816344" indent="0">
              <a:buNone/>
              <a:defRPr sz="1595" b="1"/>
            </a:lvl3pPr>
            <a:lvl4pPr marL="1224516" indent="0">
              <a:buNone/>
              <a:defRPr sz="1418" b="1"/>
            </a:lvl4pPr>
            <a:lvl5pPr marL="1632688" indent="0">
              <a:buNone/>
              <a:defRPr sz="1418" b="1"/>
            </a:lvl5pPr>
            <a:lvl6pPr marL="2040860" indent="0">
              <a:buNone/>
              <a:defRPr sz="1418" b="1"/>
            </a:lvl6pPr>
            <a:lvl7pPr marL="2448844" indent="0">
              <a:buNone/>
              <a:defRPr sz="1418" b="1"/>
            </a:lvl7pPr>
            <a:lvl8pPr marL="2857016" indent="0">
              <a:buNone/>
              <a:defRPr sz="1418" b="1"/>
            </a:lvl8pPr>
            <a:lvl9pPr marL="3265188" indent="0">
              <a:buNone/>
              <a:defRPr sz="1418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56"/>
            </a:lvl1pPr>
            <a:lvl2pPr>
              <a:defRPr sz="1772"/>
            </a:lvl2pPr>
            <a:lvl3pPr>
              <a:defRPr sz="1595"/>
            </a:lvl3pPr>
            <a:lvl4pPr>
              <a:defRPr sz="1418"/>
            </a:lvl4pPr>
            <a:lvl5pPr>
              <a:defRPr sz="1418"/>
            </a:lvl5pPr>
            <a:lvl6pPr>
              <a:defRPr sz="1418"/>
            </a:lvl6pPr>
            <a:lvl7pPr>
              <a:defRPr sz="1418"/>
            </a:lvl7pPr>
            <a:lvl8pPr>
              <a:defRPr sz="1418"/>
            </a:lvl8pPr>
            <a:lvl9pPr>
              <a:defRPr sz="1418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156" b="1"/>
            </a:lvl1pPr>
            <a:lvl2pPr marL="408172" indent="0">
              <a:buNone/>
              <a:defRPr sz="1772" b="1"/>
            </a:lvl2pPr>
            <a:lvl3pPr marL="816344" indent="0">
              <a:buNone/>
              <a:defRPr sz="1595" b="1"/>
            </a:lvl3pPr>
            <a:lvl4pPr marL="1224516" indent="0">
              <a:buNone/>
              <a:defRPr sz="1418" b="1"/>
            </a:lvl4pPr>
            <a:lvl5pPr marL="1632688" indent="0">
              <a:buNone/>
              <a:defRPr sz="1418" b="1"/>
            </a:lvl5pPr>
            <a:lvl6pPr marL="2040860" indent="0">
              <a:buNone/>
              <a:defRPr sz="1418" b="1"/>
            </a:lvl6pPr>
            <a:lvl7pPr marL="2448844" indent="0">
              <a:buNone/>
              <a:defRPr sz="1418" b="1"/>
            </a:lvl7pPr>
            <a:lvl8pPr marL="2857016" indent="0">
              <a:buNone/>
              <a:defRPr sz="1418" b="1"/>
            </a:lvl8pPr>
            <a:lvl9pPr marL="3265188" indent="0">
              <a:buNone/>
              <a:defRPr sz="1418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156"/>
            </a:lvl1pPr>
            <a:lvl2pPr>
              <a:defRPr sz="1772"/>
            </a:lvl2pPr>
            <a:lvl3pPr>
              <a:defRPr sz="1595"/>
            </a:lvl3pPr>
            <a:lvl4pPr>
              <a:defRPr sz="1418"/>
            </a:lvl4pPr>
            <a:lvl5pPr>
              <a:defRPr sz="1418"/>
            </a:lvl5pPr>
            <a:lvl6pPr>
              <a:defRPr sz="1418"/>
            </a:lvl6pPr>
            <a:lvl7pPr>
              <a:defRPr sz="1418"/>
            </a:lvl7pPr>
            <a:lvl8pPr>
              <a:defRPr sz="1418"/>
            </a:lvl8pPr>
            <a:lvl9pPr>
              <a:defRPr sz="1418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16344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816344"/>
              <a:t>4/2/2025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16344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16344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816344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65099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16344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816344"/>
              <a:t>4/2/2025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16344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16344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816344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6924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16344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816344"/>
              <a:t>4/2/2025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16344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16344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816344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33333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772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865"/>
            </a:lvl1pPr>
            <a:lvl2pPr>
              <a:defRPr sz="2511"/>
            </a:lvl2pPr>
            <a:lvl3pPr>
              <a:defRPr sz="2156"/>
            </a:lvl3pPr>
            <a:lvl4pPr>
              <a:defRPr sz="1772"/>
            </a:lvl4pPr>
            <a:lvl5pPr>
              <a:defRPr sz="1772"/>
            </a:lvl5pPr>
            <a:lvl6pPr>
              <a:defRPr sz="1772"/>
            </a:lvl6pPr>
            <a:lvl7pPr>
              <a:defRPr sz="1772"/>
            </a:lvl7pPr>
            <a:lvl8pPr>
              <a:defRPr sz="1772"/>
            </a:lvl8pPr>
            <a:lvl9pPr>
              <a:defRPr sz="177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241"/>
            </a:lvl1pPr>
            <a:lvl2pPr marL="408172" indent="0">
              <a:buNone/>
              <a:defRPr sz="1063"/>
            </a:lvl2pPr>
            <a:lvl3pPr marL="816344" indent="0">
              <a:buNone/>
              <a:defRPr sz="886"/>
            </a:lvl3pPr>
            <a:lvl4pPr marL="1224516" indent="0">
              <a:buNone/>
              <a:defRPr sz="798"/>
            </a:lvl4pPr>
            <a:lvl5pPr marL="1632688" indent="0">
              <a:buNone/>
              <a:defRPr sz="798"/>
            </a:lvl5pPr>
            <a:lvl6pPr marL="2040860" indent="0">
              <a:buNone/>
              <a:defRPr sz="798"/>
            </a:lvl6pPr>
            <a:lvl7pPr marL="2448844" indent="0">
              <a:buNone/>
              <a:defRPr sz="798"/>
            </a:lvl7pPr>
            <a:lvl8pPr marL="2857016" indent="0">
              <a:buNone/>
              <a:defRPr sz="798"/>
            </a:lvl8pPr>
            <a:lvl9pPr marL="3265188" indent="0">
              <a:buNone/>
              <a:defRPr sz="79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16344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816344"/>
              <a:t>4/2/2025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16344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16344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816344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34763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772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865"/>
            </a:lvl1pPr>
            <a:lvl2pPr marL="408172" indent="0">
              <a:buNone/>
              <a:defRPr sz="2511"/>
            </a:lvl2pPr>
            <a:lvl3pPr marL="816344" indent="0">
              <a:buNone/>
              <a:defRPr sz="2156"/>
            </a:lvl3pPr>
            <a:lvl4pPr marL="1224516" indent="0">
              <a:buNone/>
              <a:defRPr sz="1772"/>
            </a:lvl4pPr>
            <a:lvl5pPr marL="1632688" indent="0">
              <a:buNone/>
              <a:defRPr sz="1772"/>
            </a:lvl5pPr>
            <a:lvl6pPr marL="2040860" indent="0">
              <a:buNone/>
              <a:defRPr sz="1772"/>
            </a:lvl6pPr>
            <a:lvl7pPr marL="2448844" indent="0">
              <a:buNone/>
              <a:defRPr sz="1772"/>
            </a:lvl7pPr>
            <a:lvl8pPr marL="2857016" indent="0">
              <a:buNone/>
              <a:defRPr sz="1772"/>
            </a:lvl8pPr>
            <a:lvl9pPr marL="3265188" indent="0">
              <a:buNone/>
              <a:defRPr sz="1772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241"/>
            </a:lvl1pPr>
            <a:lvl2pPr marL="408172" indent="0">
              <a:buNone/>
              <a:defRPr sz="1063"/>
            </a:lvl2pPr>
            <a:lvl3pPr marL="816344" indent="0">
              <a:buNone/>
              <a:defRPr sz="886"/>
            </a:lvl3pPr>
            <a:lvl4pPr marL="1224516" indent="0">
              <a:buNone/>
              <a:defRPr sz="798"/>
            </a:lvl4pPr>
            <a:lvl5pPr marL="1632688" indent="0">
              <a:buNone/>
              <a:defRPr sz="798"/>
            </a:lvl5pPr>
            <a:lvl6pPr marL="2040860" indent="0">
              <a:buNone/>
              <a:defRPr sz="798"/>
            </a:lvl6pPr>
            <a:lvl7pPr marL="2448844" indent="0">
              <a:buNone/>
              <a:defRPr sz="798"/>
            </a:lvl7pPr>
            <a:lvl8pPr marL="2857016" indent="0">
              <a:buNone/>
              <a:defRPr sz="798"/>
            </a:lvl8pPr>
            <a:lvl9pPr marL="3265188" indent="0">
              <a:buNone/>
              <a:defRPr sz="79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16344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816344"/>
              <a:t>4/2/2025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16344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16344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816344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60706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16344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816344"/>
              <a:t>4/2/2025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16344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16344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816344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88586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16344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816344"/>
              <a:t>4/2/2025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16344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16344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816344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14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02-04-2025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  <a:pPr/>
              <a:t>02-04-2025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984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14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742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516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083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6E5460-9552-41F2-86A0-608A4A8F6B3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8217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276341" tIns="138170" rIns="276341" bIns="13817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276341" tIns="138170" rIns="276341" bIns="13817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276341" tIns="138170" rIns="276341" bIns="138170" rtlCol="0" anchor="ctr"/>
          <a:lstStyle>
            <a:lvl1pPr algn="l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16344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816344"/>
              <a:t>4/2/2025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276341" tIns="138170" rIns="276341" bIns="138170" rtlCol="0" anchor="ctr"/>
          <a:lstStyle>
            <a:lvl1pPr algn="ct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16344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276341" tIns="138170" rIns="276341" bIns="138170" rtlCol="0" anchor="ctr"/>
          <a:lstStyle>
            <a:lvl1pPr algn="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16344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816344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992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816344" rtl="0" eaLnBrk="1" latinLnBrk="0" hangingPunct="1">
        <a:spcBef>
          <a:spcPct val="0"/>
        </a:spcBef>
        <a:buNone/>
        <a:defRPr sz="39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6129" indent="-306129" algn="l" defTabSz="816344" rtl="0" eaLnBrk="1" latinLnBrk="0" hangingPunct="1">
        <a:spcBef>
          <a:spcPct val="20000"/>
        </a:spcBef>
        <a:buFont typeface="Arial" panose="020B0604020202020204" pitchFamily="34" charset="0"/>
        <a:buChar char="•"/>
        <a:defRPr sz="2865" kern="1200">
          <a:solidFill>
            <a:schemeClr val="tx1"/>
          </a:solidFill>
          <a:latin typeface="+mn-lt"/>
          <a:ea typeface="+mn-ea"/>
          <a:cs typeface="+mn-cs"/>
        </a:defRPr>
      </a:lvl1pPr>
      <a:lvl2pPr marL="663279" indent="-255107" algn="l" defTabSz="816344" rtl="0" eaLnBrk="1" latinLnBrk="0" hangingPunct="1">
        <a:spcBef>
          <a:spcPct val="20000"/>
        </a:spcBef>
        <a:buFont typeface="Arial" panose="020B0604020202020204" pitchFamily="34" charset="0"/>
        <a:buChar char="–"/>
        <a:defRPr sz="2511" kern="1200">
          <a:solidFill>
            <a:schemeClr val="tx1"/>
          </a:solidFill>
          <a:latin typeface="+mn-lt"/>
          <a:ea typeface="+mn-ea"/>
          <a:cs typeface="+mn-cs"/>
        </a:defRPr>
      </a:lvl2pPr>
      <a:lvl3pPr marL="1020430" indent="-204086" algn="l" defTabSz="816344" rtl="0" eaLnBrk="1" latinLnBrk="0" hangingPunct="1">
        <a:spcBef>
          <a:spcPct val="20000"/>
        </a:spcBef>
        <a:buFont typeface="Arial" panose="020B0604020202020204" pitchFamily="34" charset="0"/>
        <a:buChar char="•"/>
        <a:defRPr sz="2156" kern="1200">
          <a:solidFill>
            <a:schemeClr val="tx1"/>
          </a:solidFill>
          <a:latin typeface="+mn-lt"/>
          <a:ea typeface="+mn-ea"/>
          <a:cs typeface="+mn-cs"/>
        </a:defRPr>
      </a:lvl3pPr>
      <a:lvl4pPr marL="1428602" indent="-204086" algn="l" defTabSz="816344" rtl="0" eaLnBrk="1" latinLnBrk="0" hangingPunct="1">
        <a:spcBef>
          <a:spcPct val="20000"/>
        </a:spcBef>
        <a:buFont typeface="Arial" panose="020B0604020202020204" pitchFamily="34" charset="0"/>
        <a:buChar char="–"/>
        <a:defRPr sz="1772" kern="1200">
          <a:solidFill>
            <a:schemeClr val="tx1"/>
          </a:solidFill>
          <a:latin typeface="+mn-lt"/>
          <a:ea typeface="+mn-ea"/>
          <a:cs typeface="+mn-cs"/>
        </a:defRPr>
      </a:lvl4pPr>
      <a:lvl5pPr marL="1836774" indent="-204086" algn="l" defTabSz="816344" rtl="0" eaLnBrk="1" latinLnBrk="0" hangingPunct="1">
        <a:spcBef>
          <a:spcPct val="20000"/>
        </a:spcBef>
        <a:buFont typeface="Arial" panose="020B0604020202020204" pitchFamily="34" charset="0"/>
        <a:buChar char="»"/>
        <a:defRPr sz="1772" kern="1200">
          <a:solidFill>
            <a:schemeClr val="tx1"/>
          </a:solidFill>
          <a:latin typeface="+mn-lt"/>
          <a:ea typeface="+mn-ea"/>
          <a:cs typeface="+mn-cs"/>
        </a:defRPr>
      </a:lvl5pPr>
      <a:lvl6pPr marL="2244945" indent="-204086" algn="l" defTabSz="816344" rtl="0" eaLnBrk="1" latinLnBrk="0" hangingPunct="1">
        <a:spcBef>
          <a:spcPct val="20000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652930" indent="-204086" algn="l" defTabSz="816344" rtl="0" eaLnBrk="1" latinLnBrk="0" hangingPunct="1">
        <a:spcBef>
          <a:spcPct val="20000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061102" indent="-204086" algn="l" defTabSz="816344" rtl="0" eaLnBrk="1" latinLnBrk="0" hangingPunct="1">
        <a:spcBef>
          <a:spcPct val="20000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469274" indent="-204086" algn="l" defTabSz="816344" rtl="0" eaLnBrk="1" latinLnBrk="0" hangingPunct="1">
        <a:spcBef>
          <a:spcPct val="20000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6344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1pPr>
      <a:lvl2pPr marL="408172" algn="l" defTabSz="816344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2pPr>
      <a:lvl3pPr marL="816344" algn="l" defTabSz="816344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3pPr>
      <a:lvl4pPr marL="1224516" algn="l" defTabSz="816344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4pPr>
      <a:lvl5pPr marL="1632688" algn="l" defTabSz="816344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5pPr>
      <a:lvl6pPr marL="2040860" algn="l" defTabSz="816344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6pPr>
      <a:lvl7pPr marL="2448844" algn="l" defTabSz="816344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7pPr>
      <a:lvl8pPr marL="2857016" algn="l" defTabSz="816344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8pPr>
      <a:lvl9pPr marL="3265188" algn="l" defTabSz="816344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9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7" Type="http://schemas.openxmlformats.org/officeDocument/2006/relationships/image" Target="../media/image15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68.xml"/><Relationship Id="rId6" Type="http://schemas.openxmlformats.org/officeDocument/2006/relationships/image" Target="../media/image14.gif"/><Relationship Id="rId5" Type="http://schemas.openxmlformats.org/officeDocument/2006/relationships/image" Target="../media/image13.gif"/><Relationship Id="rId4" Type="http://schemas.openxmlformats.org/officeDocument/2006/relationships/image" Target="../media/image12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Users\ADMIN\Downloads\Mẫu Khung Bìa Đẹp_files\6b67b4ffec8a9040b174daaf27e3898d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4691" b="13136"/>
          <a:stretch>
            <a:fillRect/>
          </a:stretch>
        </p:blipFill>
        <p:spPr bwMode="auto">
          <a:xfrm>
            <a:off x="0" y="0"/>
            <a:ext cx="9144000" cy="6861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2" descr="300+ hình ảnh đẹp nhất về Khung hình trong 2020 | khung, khung ảnh, trang  trí"/>
          <p:cNvSpPr>
            <a:spLocks noChangeAspect="1" noChangeArrowheads="1"/>
          </p:cNvSpPr>
          <p:nvPr/>
        </p:nvSpPr>
        <p:spPr bwMode="auto">
          <a:xfrm>
            <a:off x="45949" y="816709"/>
            <a:ext cx="90019" cy="89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26991" tIns="13496" rIns="26991" bIns="13496" numCol="1" anchor="t" anchorCtr="0" compatLnSpc="1"/>
          <a:lstStyle/>
          <a:p>
            <a:pPr defTabSz="816344"/>
            <a:endParaRPr lang="en-US" sz="1595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85578" y="2022547"/>
            <a:ext cx="6027482" cy="749068"/>
          </a:xfrm>
          <a:prstGeom prst="rect">
            <a:avLst/>
          </a:prstGeom>
          <a:noFill/>
        </p:spPr>
        <p:txBody>
          <a:bodyPr wrap="none" lIns="27007" tIns="13504" rIns="27007" bIns="13504" numCol="1">
            <a:prstTxWarp prst="textCanUp">
              <a:avLst/>
            </a:prstTxWarp>
            <a:spAutoFit/>
          </a:bodyPr>
          <a:lstStyle/>
          <a:p>
            <a:pPr algn="r" defTabSz="816344"/>
            <a:r>
              <a:rPr lang="en-US" sz="1595" b="1" cap="all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  <a:endParaRPr lang="en-US" sz="1595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49455" y="5963386"/>
            <a:ext cx="2292617" cy="365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816344"/>
            <a:r>
              <a:rPr lang="nl-NL" sz="1772" b="1" dirty="0">
                <a:solidFill>
                  <a:srgbClr val="FF0000"/>
                </a:solidFill>
                <a:latin typeface="Calibri"/>
              </a:rPr>
              <a:t> </a:t>
            </a:r>
            <a:r>
              <a:rPr lang="en-US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</a:t>
            </a:r>
            <a:r>
              <a:rPr lang="en-US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HỌC:202</a:t>
            </a:r>
            <a:r>
              <a:rPr lang="vi-VN" altLang="en-US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</a:t>
            </a:r>
            <a:r>
              <a:rPr lang="en-US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vi-VN" altLang="en-US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1444067" y="373346"/>
            <a:ext cx="6021761" cy="583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816344"/>
            <a:r>
              <a:rPr lang="en-US" sz="1595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  <a:endParaRPr lang="en-US" sz="1595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816344"/>
            <a:r>
              <a:rPr lang="en-US" sz="1595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</a:t>
            </a:r>
            <a:r>
              <a:rPr lang="en-US" sz="1595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</a:t>
            </a:r>
            <a:r>
              <a:rPr lang="vi-VN" sz="1595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95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 HOA</a:t>
            </a:r>
            <a:endParaRPr lang="en-US" sz="1595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37374" y="4635078"/>
            <a:ext cx="2635145" cy="5832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816344"/>
            <a:r>
              <a:rPr lang="nl-NL" sz="1595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4-5 tuổi</a:t>
            </a:r>
          </a:p>
          <a:p>
            <a:pPr defTabSz="816344"/>
            <a:r>
              <a:rPr lang="en-US" sz="1595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Nguyễn Thị Nhài</a:t>
            </a:r>
            <a:endParaRPr lang="nl-NL" sz="1595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485" y="998972"/>
            <a:ext cx="801173" cy="84784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053851" y="3366787"/>
            <a:ext cx="689643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defTabSz="270114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prstClr val="white">
                      <a:lumMod val="5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Chắp ghép các hình để tạo thành hình mới  </a:t>
            </a:r>
            <a:endParaRPr lang="en-US" sz="2800" b="1" dirty="0">
              <a:ln w="9525">
                <a:solidFill>
                  <a:prstClr val="white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prstClr val="white">
                    <a:lumMod val="5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45840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8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7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12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13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1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1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1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1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1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13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13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43040" y="2786058"/>
            <a:ext cx="2671770" cy="2871533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>
              <a:solidFill>
                <a:srgbClr val="00B0F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214810" y="2786058"/>
            <a:ext cx="2857520" cy="2871533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786182" y="3071810"/>
            <a:ext cx="2214578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786182" y="1000108"/>
            <a:ext cx="2214578" cy="2214578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 </a:t>
            </a:r>
            <a:r>
              <a:rPr lang="en-US" sz="2400" dirty="0" err="1" smtClean="0"/>
              <a:t>Chắp</a:t>
            </a:r>
            <a:r>
              <a:rPr lang="en-US" sz="2400" dirty="0" smtClean="0"/>
              <a:t> </a:t>
            </a:r>
            <a:r>
              <a:rPr lang="en-US" sz="2400" dirty="0" err="1" smtClean="0"/>
              <a:t>ghép</a:t>
            </a:r>
            <a:r>
              <a:rPr lang="en-US" sz="2400" dirty="0" smtClean="0"/>
              <a:t> </a:t>
            </a:r>
            <a:r>
              <a:rPr lang="en-US" sz="2400" dirty="0" err="1" smtClean="0"/>
              <a:t>hai</a:t>
            </a:r>
            <a:r>
              <a:rPr lang="en-US" sz="2400" dirty="0" smtClean="0"/>
              <a:t>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chư</a:t>
            </a:r>
            <a:r>
              <a:rPr lang="en-US" sz="2400" dirty="0" smtClean="0"/>
              <a:t>̃ </a:t>
            </a:r>
            <a:r>
              <a:rPr lang="en-US" sz="2400" dirty="0" err="1" smtClean="0"/>
              <a:t>nhật</a:t>
            </a:r>
            <a:r>
              <a:rPr lang="en-US" sz="2400" dirty="0" smtClean="0"/>
              <a:t> </a:t>
            </a:r>
            <a:r>
              <a:rPr lang="en-US" sz="2400" dirty="0" err="1" smtClean="0"/>
              <a:t>thành</a:t>
            </a:r>
            <a:r>
              <a:rPr lang="en-US" sz="2400" dirty="0" smtClean="0"/>
              <a:t> 1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vuông</a:t>
            </a:r>
            <a:endParaRPr lang="vi-VN" sz="2400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857356" y="1857364"/>
            <a:ext cx="1714512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643570" y="1785926"/>
            <a:ext cx="1814506" cy="4500594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Chắp</a:t>
            </a:r>
            <a:r>
              <a:rPr lang="en-US" sz="2400" dirty="0" smtClean="0"/>
              <a:t> </a:t>
            </a:r>
            <a:r>
              <a:rPr lang="en-US" sz="2400" dirty="0" err="1" smtClean="0"/>
              <a:t>ghép</a:t>
            </a:r>
            <a:r>
              <a:rPr lang="en-US" sz="2400" dirty="0" smtClean="0"/>
              <a:t> </a:t>
            </a:r>
            <a:r>
              <a:rPr lang="en-US" sz="2400" dirty="0" err="1" smtClean="0"/>
              <a:t>hai</a:t>
            </a:r>
            <a:r>
              <a:rPr lang="en-US" sz="2400" dirty="0" smtClean="0"/>
              <a:t>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chư</a:t>
            </a:r>
            <a:r>
              <a:rPr lang="en-US" sz="2400" dirty="0" smtClean="0"/>
              <a:t>̃ </a:t>
            </a:r>
            <a:r>
              <a:rPr lang="en-US" sz="2400" dirty="0" err="1" smtClean="0"/>
              <a:t>nhật</a:t>
            </a:r>
            <a:r>
              <a:rPr lang="en-US" sz="2400" dirty="0" smtClean="0"/>
              <a:t> </a:t>
            </a:r>
            <a:r>
              <a:rPr lang="en-US" sz="2400" dirty="0" err="1" smtClean="0"/>
              <a:t>thành</a:t>
            </a:r>
            <a:r>
              <a:rPr lang="en-US" sz="2400" dirty="0" smtClean="0"/>
              <a:t> 1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vuông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43108" y="2000240"/>
            <a:ext cx="192882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071934" y="2000240"/>
            <a:ext cx="2000264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uối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635" y="635"/>
            <a:ext cx="9144635" cy="6856730"/>
          </a:xfrm>
          <a:prstGeom prst="rect">
            <a:avLst/>
          </a:prstGeom>
        </p:spPr>
      </p:pic>
      <p:sp>
        <p:nvSpPr>
          <p:cNvPr id="100" name="Text Box 99"/>
          <p:cNvSpPr txBox="1"/>
          <p:nvPr/>
        </p:nvSpPr>
        <p:spPr>
          <a:xfrm>
            <a:off x="2540" y="-635"/>
            <a:ext cx="9141460" cy="686308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+mn-cs"/>
              </a:rPr>
              <a:t>* Chắp ghép theo ý thích.</a:t>
            </a:r>
          </a:p>
        </p:txBody>
      </p:sp>
    </p:spTree>
    <p:extLst>
      <p:ext uri="{BB962C8B-B14F-4D97-AF65-F5344CB8AC3E}">
        <p14:creationId xmlns:p14="http://schemas.microsoft.com/office/powerpoint/2010/main" val="891306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00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864163" y="812821"/>
            <a:ext cx="3055633" cy="2951715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267744" y="2289316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483768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51918" y="3861048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2316377" y="665640"/>
            <a:ext cx="2779157" cy="2993672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142976" y="4071942"/>
            <a:ext cx="5357850" cy="17859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3376431">
            <a:off x="2399833" y="2344418"/>
            <a:ext cx="1845394" cy="1260651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7" name="Text Box 8"/>
          <p:cNvSpPr txBox="1"/>
          <p:nvPr/>
        </p:nvSpPr>
        <p:spPr>
          <a:xfrm>
            <a:off x="1978660" y="6096000"/>
            <a:ext cx="536194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dirty="0">
                <a:solidFill>
                  <a:srgbClr val="0000FF"/>
                </a:solidFill>
                <a:latin typeface="Arial" panose="020B0604020202020204" pitchFamily="34" charset="0"/>
              </a:rPr>
              <a:t>Thuyền Buồm</a:t>
            </a:r>
            <a:endParaRPr lang="en-US" altLang="en-US" sz="3600" dirty="0">
              <a:solidFill>
                <a:srgbClr val="0000FF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4"/>
          <p:cNvSpPr/>
          <p:nvPr/>
        </p:nvSpPr>
        <p:spPr>
          <a:xfrm>
            <a:off x="3200400" y="1600200"/>
            <a:ext cx="3886200" cy="2438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15365" name="Rectangle 5"/>
          <p:cNvSpPr/>
          <p:nvPr/>
        </p:nvSpPr>
        <p:spPr>
          <a:xfrm>
            <a:off x="1295400" y="304800"/>
            <a:ext cx="1905000" cy="3733800"/>
          </a:xfrm>
          <a:prstGeom prst="rect">
            <a:avLst/>
          </a:prstGeom>
          <a:solidFill>
            <a:srgbClr val="0DA31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1" name="AutoShape 6"/>
          <p:cNvSpPr/>
          <p:nvPr/>
        </p:nvSpPr>
        <p:spPr>
          <a:xfrm>
            <a:off x="1752600" y="40386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2" name="AutoShape 7"/>
          <p:cNvSpPr/>
          <p:nvPr/>
        </p:nvSpPr>
        <p:spPr>
          <a:xfrm>
            <a:off x="4572000" y="40386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3" name="Text Box 8"/>
          <p:cNvSpPr txBox="1"/>
          <p:nvPr/>
        </p:nvSpPr>
        <p:spPr>
          <a:xfrm>
            <a:off x="2667000" y="5776595"/>
            <a:ext cx="3962400" cy="88201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Xe ô tô tải</a:t>
            </a:r>
            <a:endParaRPr kumimoji="0" lang="en-US" altLang="en-US" sz="5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5" name="Rectangle 5"/>
          <p:cNvSpPr/>
          <p:nvPr/>
        </p:nvSpPr>
        <p:spPr>
          <a:xfrm>
            <a:off x="1676400" y="685800"/>
            <a:ext cx="1186180" cy="1128395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2646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 bldLvl="0" animBg="1"/>
      <p:bldP spid="15365" grpId="0" bldLvl="0" animBg="1"/>
      <p:bldP spid="22531" grpId="0" animBg="1"/>
      <p:bldP spid="22532" grpId="0" animBg="1"/>
      <p:bldP spid="2253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5"/>
          <p:cNvSpPr/>
          <p:nvPr/>
        </p:nvSpPr>
        <p:spPr>
          <a:xfrm rot="5400000">
            <a:off x="2644140" y="437515"/>
            <a:ext cx="2819400" cy="5297805"/>
          </a:xfrm>
          <a:prstGeom prst="rect">
            <a:avLst/>
          </a:prstGeom>
          <a:solidFill>
            <a:srgbClr val="0DA31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rot="10800000" vert="eaVert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534" name="AutoShape 6"/>
          <p:cNvSpPr/>
          <p:nvPr/>
        </p:nvSpPr>
        <p:spPr>
          <a:xfrm rot="5400000">
            <a:off x="6003290" y="2378710"/>
            <a:ext cx="2819400" cy="141478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535" name="AutoShape 7"/>
          <p:cNvSpPr/>
          <p:nvPr/>
        </p:nvSpPr>
        <p:spPr>
          <a:xfrm rot="317216">
            <a:off x="3657600" y="457200"/>
            <a:ext cx="2819400" cy="10668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536" name="AutoShape 8"/>
          <p:cNvSpPr/>
          <p:nvPr/>
        </p:nvSpPr>
        <p:spPr>
          <a:xfrm rot="10430890">
            <a:off x="3581400" y="4648200"/>
            <a:ext cx="2819400" cy="10668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537" name="AutoShape 9"/>
          <p:cNvSpPr/>
          <p:nvPr/>
        </p:nvSpPr>
        <p:spPr>
          <a:xfrm rot="1705194" flipV="1">
            <a:off x="300990" y="2091690"/>
            <a:ext cx="3276600" cy="98425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440" name="Text Box 10"/>
          <p:cNvSpPr txBox="1"/>
          <p:nvPr/>
        </p:nvSpPr>
        <p:spPr>
          <a:xfrm>
            <a:off x="1126490" y="5638800"/>
            <a:ext cx="6851015" cy="8699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sz="6000" b="0" i="0" u="none" strike="noStrike" kern="1200" cap="none" spc="0" normalizeH="0" baseline="0" noProof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Máy</a:t>
            </a:r>
            <a:r>
              <a:rPr kumimoji="0" sz="6000" b="0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bay</a:t>
            </a:r>
          </a:p>
        </p:txBody>
      </p:sp>
      <p:sp>
        <p:nvSpPr>
          <p:cNvPr id="4" name="Rectangles 3"/>
          <p:cNvSpPr/>
          <p:nvPr/>
        </p:nvSpPr>
        <p:spPr>
          <a:xfrm>
            <a:off x="5752465" y="2056765"/>
            <a:ext cx="667385" cy="68516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4724400" y="2056765"/>
            <a:ext cx="715645" cy="68580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s 5"/>
          <p:cNvSpPr/>
          <p:nvPr/>
        </p:nvSpPr>
        <p:spPr>
          <a:xfrm>
            <a:off x="3696335" y="2057400"/>
            <a:ext cx="715645" cy="68580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2616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animBg="1"/>
      <p:bldP spid="22534" grpId="0" animBg="1"/>
      <p:bldP spid="22535" grpId="0" bldLvl="0" animBg="1"/>
      <p:bldP spid="22536" grpId="0" animBg="1"/>
      <p:bldP spid="22537" grpId="0" bldLvl="0" animBg="1"/>
      <p:bldP spid="4" grpId="0" animBg="1"/>
      <p:bldP spid="5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5"/>
          <p:cNvSpPr/>
          <p:nvPr/>
        </p:nvSpPr>
        <p:spPr>
          <a:xfrm>
            <a:off x="4052570" y="4970145"/>
            <a:ext cx="1038860" cy="1640205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" name="Rectangles 1"/>
          <p:cNvSpPr/>
          <p:nvPr/>
        </p:nvSpPr>
        <p:spPr>
          <a:xfrm>
            <a:off x="3429000" y="210185"/>
            <a:ext cx="2209800" cy="47599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AutoShape 6"/>
          <p:cNvSpPr/>
          <p:nvPr/>
        </p:nvSpPr>
        <p:spPr>
          <a:xfrm>
            <a:off x="3886200" y="3432175"/>
            <a:ext cx="1447800" cy="1524000"/>
          </a:xfrm>
          <a:prstGeom prst="flowChartConnector">
            <a:avLst/>
          </a:prstGeom>
          <a:solidFill>
            <a:srgbClr val="0DA31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4" name="AutoShape 6"/>
          <p:cNvSpPr/>
          <p:nvPr/>
        </p:nvSpPr>
        <p:spPr>
          <a:xfrm>
            <a:off x="3810000" y="228600"/>
            <a:ext cx="1447800" cy="1524000"/>
          </a:xfrm>
          <a:prstGeom prst="flowChartConnector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5" name="AutoShape 6"/>
          <p:cNvSpPr/>
          <p:nvPr/>
        </p:nvSpPr>
        <p:spPr>
          <a:xfrm>
            <a:off x="3810000" y="18288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5257800" y="5887720"/>
            <a:ext cx="3846195" cy="79502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sym typeface="+mn-ea"/>
              </a:rPr>
              <a:t>Đèn giao thông</a:t>
            </a:r>
          </a:p>
        </p:txBody>
      </p:sp>
    </p:spTree>
    <p:extLst>
      <p:ext uri="{BB962C8B-B14F-4D97-AF65-F5344CB8AC3E}">
        <p14:creationId xmlns:p14="http://schemas.microsoft.com/office/powerpoint/2010/main" val="3128953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 animBg="1"/>
      <p:bldP spid="2" grpId="0" bldLvl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uy Loc\Desktop\images (1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1285852" y="2928934"/>
            <a:ext cx="6929486" cy="2440001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kern="10" dirty="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Bé Vui Học Toán</a:t>
            </a:r>
            <a:endParaRPr lang="vi-VN" sz="3600" kern="10" dirty="0">
              <a:ln w="9525">
                <a:solidFill>
                  <a:srgbClr val="00CCFF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571999" y="857232"/>
            <a:ext cx="357190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Hội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7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uối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635" y="635"/>
            <a:ext cx="9144635" cy="6856730"/>
          </a:xfrm>
          <a:prstGeom prst="rect">
            <a:avLst/>
          </a:prstGeom>
        </p:spPr>
      </p:pic>
      <p:sp>
        <p:nvSpPr>
          <p:cNvPr id="100" name="Text Box 99"/>
          <p:cNvSpPr txBox="1"/>
          <p:nvPr/>
        </p:nvSpPr>
        <p:spPr>
          <a:xfrm>
            <a:off x="2540" y="-635"/>
            <a:ext cx="9141460" cy="686308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+mn-cs"/>
              </a:rPr>
              <a:t>* Chắp ghép theo yêu cầu</a:t>
            </a:r>
          </a:p>
        </p:txBody>
      </p:sp>
    </p:spTree>
    <p:extLst>
      <p:ext uri="{BB962C8B-B14F-4D97-AF65-F5344CB8AC3E}">
        <p14:creationId xmlns:p14="http://schemas.microsoft.com/office/powerpoint/2010/main" val="213968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00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864163" y="812821"/>
            <a:ext cx="3055633" cy="2951715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267744" y="2289316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483768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51918" y="3861048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338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2316377" y="665640"/>
            <a:ext cx="2779157" cy="2993672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142976" y="4071942"/>
            <a:ext cx="5357850" cy="17859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3376431">
            <a:off x="2399833" y="2344418"/>
            <a:ext cx="1845394" cy="1260651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Text Box 8"/>
          <p:cNvSpPr txBox="1"/>
          <p:nvPr/>
        </p:nvSpPr>
        <p:spPr>
          <a:xfrm>
            <a:off x="1978660" y="6096000"/>
            <a:ext cx="536194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Thuyền Buồm</a:t>
            </a:r>
            <a:endParaRPr kumimoji="0" lang="en-US" altLang="en-US" sz="3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8327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4"/>
          <p:cNvSpPr/>
          <p:nvPr/>
        </p:nvSpPr>
        <p:spPr>
          <a:xfrm>
            <a:off x="3200400" y="1600200"/>
            <a:ext cx="3886200" cy="2438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15365" name="Rectangle 5"/>
          <p:cNvSpPr/>
          <p:nvPr/>
        </p:nvSpPr>
        <p:spPr>
          <a:xfrm>
            <a:off x="1295400" y="304800"/>
            <a:ext cx="1905000" cy="3733800"/>
          </a:xfrm>
          <a:prstGeom prst="rect">
            <a:avLst/>
          </a:prstGeom>
          <a:solidFill>
            <a:srgbClr val="0DA31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1" name="AutoShape 6"/>
          <p:cNvSpPr/>
          <p:nvPr/>
        </p:nvSpPr>
        <p:spPr>
          <a:xfrm>
            <a:off x="1752600" y="40386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2" name="AutoShape 7"/>
          <p:cNvSpPr/>
          <p:nvPr/>
        </p:nvSpPr>
        <p:spPr>
          <a:xfrm>
            <a:off x="4572000" y="40386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3" name="Text Box 8"/>
          <p:cNvSpPr txBox="1"/>
          <p:nvPr/>
        </p:nvSpPr>
        <p:spPr>
          <a:xfrm>
            <a:off x="2667000" y="5776595"/>
            <a:ext cx="3962400" cy="88201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Xe ô tô tải</a:t>
            </a:r>
            <a:endParaRPr kumimoji="0" lang="en-US" altLang="en-US" sz="5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5" name="Rectangle 5"/>
          <p:cNvSpPr/>
          <p:nvPr/>
        </p:nvSpPr>
        <p:spPr>
          <a:xfrm>
            <a:off x="1676400" y="685800"/>
            <a:ext cx="1186180" cy="1128395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1378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 bldLvl="0" animBg="1"/>
      <p:bldP spid="15365" grpId="0" bldLvl="0" animBg="1"/>
      <p:bldP spid="22531" grpId="0" animBg="1"/>
      <p:bldP spid="22532" grpId="0" animBg="1"/>
      <p:bldP spid="2253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Huy Loc\Desktop\604879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85728"/>
            <a:ext cx="8509000" cy="6143668"/>
          </a:xfrm>
          <a:prstGeom prst="rect">
            <a:avLst/>
          </a:prstGeom>
          <a:noFill/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3: Bé trổ tài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563888" y="328498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755576" y="1053604"/>
            <a:ext cx="7416824" cy="4462760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32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Trò chơi 1: Ai nhanh hơn.</a:t>
            </a:r>
          </a:p>
          <a:p>
            <a:pPr algn="ctr"/>
            <a:endParaRPr lang="en-US" sz="28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Cách chơi</a:t>
            </a:r>
            <a:r>
              <a:rPr lang="en-US" sz="2800" b="1" i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Chia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tiếp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mỗi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lần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lượt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lấy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chắp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ghép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giống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mẫu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sẵn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280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2800" b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Luật chơi: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ghép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mẫu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nhanh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nhất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dành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chiến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thắng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ctr"/>
            <a:endParaRPr lang="en-US" sz="28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138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uy Loc\Desktop\l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547664" y="548680"/>
            <a:ext cx="6286544" cy="3108543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spcAft>
                <a:spcPts val="0"/>
              </a:spcAft>
            </a:pPr>
            <a:endParaRPr lang="en-US" sz="28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con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cột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tương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ứng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.</a:t>
            </a:r>
          </a:p>
          <a:p>
            <a:pPr algn="ctr"/>
            <a:endParaRPr lang="en-US" sz="28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0711170501277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9" name="WordArt 3"/>
          <p:cNvSpPr>
            <a:spLocks noChangeArrowheads="1" noChangeShapeType="1" noTextEdit="1"/>
          </p:cNvSpPr>
          <p:nvPr/>
        </p:nvSpPr>
        <p:spPr bwMode="auto">
          <a:xfrm>
            <a:off x="1371600" y="762000"/>
            <a:ext cx="6257925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0" cap="none" spc="0" normalizeH="0" baseline="0" noProof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Buổi học kết thúc</a:t>
            </a:r>
          </a:p>
        </p:txBody>
      </p:sp>
      <p:sp>
        <p:nvSpPr>
          <p:cNvPr id="45060" name="WordArt 4"/>
          <p:cNvSpPr>
            <a:spLocks noChangeArrowheads="1" noChangeShapeType="1" noTextEdit="1"/>
          </p:cNvSpPr>
          <p:nvPr/>
        </p:nvSpPr>
        <p:spPr bwMode="auto">
          <a:xfrm>
            <a:off x="685800" y="2819400"/>
            <a:ext cx="7696200" cy="304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0000FF"/>
              </a:contourClr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0" cap="none" spc="0" normalizeH="0" baseline="0" noProof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66"/>
                    </a:gs>
                  </a:gsLst>
                  <a:path path="rect">
                    <a:fillToRect l="50000" t="50000" r="50000" b="50000"/>
                  </a:path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Chúc các bé chăm ngoan học giỏi</a:t>
            </a:r>
          </a:p>
        </p:txBody>
      </p:sp>
      <p:pic>
        <p:nvPicPr>
          <p:cNvPr id="45061" name="Picture 5" descr="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457200"/>
            <a:ext cx="85725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2" name="Picture 6" descr="000644912067620eh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600200"/>
            <a:ext cx="8572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3" name="Picture 7" descr="cyworld0129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495800"/>
            <a:ext cx="85725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4" name="Picture 8" descr="cyworld0131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85800"/>
            <a:ext cx="85725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5" name="Picture 9" descr="cute_208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257800"/>
            <a:ext cx="1828800" cy="112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825384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785786" y="857232"/>
            <a:ext cx="8102630" cy="431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000" i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pic>
        <p:nvPicPr>
          <p:cNvPr id="4099" name="Picture 3" descr="C:\Users\Huy Loc\Desktop\1412hinh-nen-de-thuong-co-be-ngu-nuo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57214"/>
            <a:ext cx="9144000" cy="6500834"/>
          </a:xfrm>
          <a:prstGeom prst="rect">
            <a:avLst/>
          </a:prstGeom>
          <a:noFill/>
        </p:spPr>
      </p:pic>
      <p:sp>
        <p:nvSpPr>
          <p:cNvPr id="10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1000100" y="2928934"/>
            <a:ext cx="7429552" cy="17859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800" b="1" kern="10" dirty="0" smtClean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endParaRPr lang="vi-VN" sz="2800" b="1" kern="10" dirty="0" smtClean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r>
              <a:rPr lang="vi-VN" sz="2800" b="1" kern="10" dirty="0" smtClean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Phần 1: Giải đố đoán hình</a:t>
            </a:r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-0.33333 L -4.16667E-6 -3.7037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 rot="10800000" flipV="1">
            <a:off x="4643438" y="1357298"/>
            <a:ext cx="3929090" cy="2786082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nhọn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biết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̀</a:t>
            </a:r>
            <a:r>
              <a:rPr lang="en-US" sz="2400" dirty="0" smtClean="0"/>
              <a:t>?</a:t>
            </a:r>
            <a:endParaRPr lang="vi-VN" sz="2400" dirty="0"/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214546" y="1428736"/>
            <a:ext cx="4643470" cy="4214842"/>
          </a:xfrm>
          <a:prstGeom prst="rtTriangle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243F6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Hình Chữ nhật 4"/>
          <p:cNvSpPr/>
          <p:nvPr/>
        </p:nvSpPr>
        <p:spPr>
          <a:xfrm>
            <a:off x="2928926" y="714357"/>
            <a:ext cx="47326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đoán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endParaRPr lang="vi-VN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57610" cy="5726130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bốn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giỏi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vi-VN" sz="24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55976" y="1428736"/>
            <a:ext cx="4359428" cy="428628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924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Họ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Nhật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Cũng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có 4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mà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chẳng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rồi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vậy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nói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85786" y="3786190"/>
            <a:ext cx="7500990" cy="2500330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0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0" y="274638"/>
            <a:ext cx="3071802" cy="5654692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 smtClean="0"/>
              <a:t>Béo</a:t>
            </a:r>
            <a:r>
              <a:rPr lang="en-US" sz="2400" dirty="0" smtClean="0"/>
              <a:t> </a:t>
            </a:r>
            <a:r>
              <a:rPr lang="en-US" sz="2400" dirty="0" err="1" smtClean="0"/>
              <a:t>trục</a:t>
            </a:r>
            <a:r>
              <a:rPr lang="en-US" sz="2400" dirty="0" smtClean="0"/>
              <a:t> </a:t>
            </a:r>
            <a:r>
              <a:rPr lang="en-US" sz="2400" dirty="0" err="1" smtClean="0"/>
              <a:t>béo</a:t>
            </a:r>
            <a:r>
              <a:rPr lang="en-US" sz="2400" dirty="0" smtClean="0"/>
              <a:t> </a:t>
            </a:r>
            <a:r>
              <a:rPr lang="en-US" sz="2400" dirty="0" err="1" smtClean="0"/>
              <a:t>tròn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Chỉ  </a:t>
            </a:r>
            <a:r>
              <a:rPr lang="en-US" sz="2400" dirty="0" err="1" smtClean="0"/>
              <a:t>lăn</a:t>
            </a:r>
            <a:r>
              <a:rPr lang="en-US" sz="2400" dirty="0" smtClean="0"/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đứng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cạnh</a:t>
            </a:r>
            <a:r>
              <a:rPr lang="en-US" sz="2400" dirty="0" smtClean="0"/>
              <a:t>, </a:t>
            </a:r>
            <a:r>
              <a:rPr lang="en-US" sz="2400" dirty="0" err="1" smtClean="0"/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góc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Đô</a:t>
            </a:r>
            <a:r>
              <a:rPr lang="en-US" sz="2400" dirty="0" smtClean="0"/>
              <a:t>́ </a:t>
            </a:r>
            <a:r>
              <a:rPr lang="en-US" sz="2400" dirty="0" err="1" smtClean="0"/>
              <a:t>biết</a:t>
            </a:r>
            <a:r>
              <a:rPr lang="en-US" sz="2400" dirty="0" smtClean="0"/>
              <a:t>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gi</a:t>
            </a:r>
            <a:r>
              <a:rPr lang="en-US" sz="2400" dirty="0" smtClean="0"/>
              <a:t>̀?</a:t>
            </a:r>
            <a:endParaRPr lang="vi-VN" sz="2400" dirty="0"/>
          </a:p>
        </p:txBody>
      </p:sp>
      <p:sp>
        <p:nvSpPr>
          <p:cNvPr id="4098" name="Oval 2"/>
          <p:cNvSpPr>
            <a:spLocks noChangeArrowheads="1"/>
          </p:cNvSpPr>
          <p:nvPr/>
        </p:nvSpPr>
        <p:spPr bwMode="auto">
          <a:xfrm>
            <a:off x="3419872" y="908720"/>
            <a:ext cx="5509846" cy="5592114"/>
          </a:xfrm>
          <a:prstGeom prst="ellipse">
            <a:avLst/>
          </a:prstGeom>
          <a:solidFill>
            <a:srgbClr val="C0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409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Huy Loc\Desktop\hinh-nen-dien-thoai-.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580"/>
            <a:ext cx="8286809" cy="5929378"/>
          </a:xfrm>
          <a:prstGeom prst="rect">
            <a:avLst/>
          </a:prstGeom>
          <a:noFill/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2: Hình học ngộ nghĩnh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Hoạt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2: </a:t>
            </a:r>
            <a:r>
              <a:rPr lang="en-US" sz="2400" dirty="0" err="1" smtClean="0"/>
              <a:t>Chắp</a:t>
            </a:r>
            <a:r>
              <a:rPr lang="en-US" sz="2400" dirty="0" smtClean="0"/>
              <a:t> </a:t>
            </a:r>
            <a:r>
              <a:rPr lang="en-US" sz="2400" dirty="0" err="1" smtClean="0"/>
              <a:t>ghép</a:t>
            </a:r>
            <a:r>
              <a:rPr lang="en-US" sz="2400" dirty="0" smtClean="0"/>
              <a:t> 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hình</a:t>
            </a:r>
            <a:r>
              <a:rPr lang="en-US" sz="2400" dirty="0" smtClean="0"/>
              <a:t> </a:t>
            </a:r>
            <a:r>
              <a:rPr lang="en-US" sz="2400" dirty="0" err="1" smtClean="0"/>
              <a:t>học</a:t>
            </a:r>
            <a:r>
              <a:rPr lang="en-US" sz="2400" dirty="0" smtClean="0"/>
              <a:t> </a:t>
            </a:r>
            <a:r>
              <a:rPr lang="en-US" sz="2400" dirty="0" err="1" smtClean="0"/>
              <a:t>để</a:t>
            </a:r>
            <a:r>
              <a:rPr lang="en-US" sz="2400" dirty="0" smtClean="0"/>
              <a:t> </a:t>
            </a:r>
            <a:r>
              <a:rPr lang="en-US" sz="2400" dirty="0" err="1" smtClean="0"/>
              <a:t>tạo</a:t>
            </a:r>
            <a:r>
              <a:rPr lang="en-US" sz="2400" dirty="0" smtClean="0"/>
              <a:t> </a:t>
            </a:r>
            <a:r>
              <a:rPr lang="en-US" sz="2400" dirty="0" err="1" smtClean="0"/>
              <a:t>thành</a:t>
            </a:r>
            <a:r>
              <a:rPr lang="en-US" sz="2400" dirty="0" smtClean="0"/>
              <a:t> </a:t>
            </a:r>
            <a:r>
              <a:rPr lang="en-US" sz="2400" dirty="0" err="1" smtClean="0"/>
              <a:t>hình</a:t>
            </a:r>
            <a:r>
              <a:rPr lang="en-US" sz="2400" dirty="0" smtClean="0"/>
              <a:t> </a:t>
            </a:r>
            <a:r>
              <a:rPr lang="en-US" sz="2400" dirty="0" err="1" smtClean="0"/>
              <a:t>mới</a:t>
            </a:r>
            <a:r>
              <a:rPr lang="en-US" sz="2400" dirty="0" smtClean="0"/>
              <a:t>.</a:t>
            </a:r>
            <a:br>
              <a:rPr lang="en-US" sz="2400" dirty="0" smtClean="0"/>
            </a:br>
            <a:r>
              <a:rPr lang="en-US" sz="2400" dirty="0" err="1" smtClean="0"/>
              <a:t>Chắp</a:t>
            </a:r>
            <a:r>
              <a:rPr lang="en-US" sz="2400" dirty="0" smtClean="0"/>
              <a:t> </a:t>
            </a:r>
            <a:r>
              <a:rPr lang="en-US" sz="2400" dirty="0" err="1" smtClean="0"/>
              <a:t>ghép</a:t>
            </a:r>
            <a:r>
              <a:rPr lang="en-US" sz="2400" dirty="0" smtClean="0"/>
              <a:t> </a:t>
            </a:r>
            <a:r>
              <a:rPr lang="en-US" sz="2400" dirty="0" err="1" smtClean="0"/>
              <a:t>hai</a:t>
            </a:r>
            <a:r>
              <a:rPr lang="en-US" sz="2400" dirty="0" smtClean="0"/>
              <a:t>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vuông</a:t>
            </a:r>
            <a:r>
              <a:rPr lang="en-US" sz="2400" dirty="0" smtClean="0"/>
              <a:t> </a:t>
            </a:r>
            <a:r>
              <a:rPr lang="en-US" sz="2400" dirty="0" err="1" smtClean="0"/>
              <a:t>thành</a:t>
            </a:r>
            <a:r>
              <a:rPr lang="en-US" sz="2400" dirty="0" smtClean="0"/>
              <a:t>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chư</a:t>
            </a:r>
            <a:r>
              <a:rPr lang="en-US" sz="2400" dirty="0" smtClean="0"/>
              <a:t>̃ </a:t>
            </a:r>
            <a:r>
              <a:rPr lang="en-US" sz="2400" dirty="0" err="1" smtClean="0"/>
              <a:t>nhật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00166" y="2000240"/>
            <a:ext cx="2714644" cy="2786082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786314" y="2000240"/>
            <a:ext cx="2714644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Chủ đề của Offic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6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</TotalTime>
  <Words>255</Words>
  <Application>Microsoft Office PowerPoint</Application>
  <PresentationFormat>On-screen Show (4:3)</PresentationFormat>
  <Paragraphs>52</Paragraphs>
  <Slides>27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27</vt:i4>
      </vt:variant>
    </vt:vector>
  </HeadingPairs>
  <TitlesOfParts>
    <vt:vector size="38" baseType="lpstr">
      <vt:lpstr>Arial</vt:lpstr>
      <vt:lpstr>Calibri</vt:lpstr>
      <vt:lpstr>Times New Roman</vt:lpstr>
      <vt:lpstr>Chủ đề của Office</vt:lpstr>
      <vt:lpstr>Default Design</vt:lpstr>
      <vt:lpstr>1_Default Design</vt:lpstr>
      <vt:lpstr>2_Default Design</vt:lpstr>
      <vt:lpstr>3_Default Design</vt:lpstr>
      <vt:lpstr>4_Default Design</vt:lpstr>
      <vt:lpstr>6_Default Design</vt:lpstr>
      <vt:lpstr>Office Theme</vt:lpstr>
      <vt:lpstr>PowerPoint Presentation</vt:lpstr>
      <vt:lpstr>PowerPoint Presentation</vt:lpstr>
      <vt:lpstr>PowerPoint Presentation</vt:lpstr>
      <vt:lpstr> Một góc vuông Hai góc nhọn Ba cạnh như ai Đố biết hình gì?</vt:lpstr>
      <vt:lpstr>Vuông bốn góc Cạnh bằng nhau Bạn nào giỏi Đọc tên tôi? </vt:lpstr>
      <vt:lpstr>Họ Hình tên Nhật là em  Cũng có 4 cạnh mà chẳng bằng nhau Đố rồi các bạn giải mau Tên thì như  vậy hình gì nói đi?</vt:lpstr>
      <vt:lpstr>Béo trục béo tròn Chỉ  lăn không đứng Không cạnh, không góc Đố biết hình gì?</vt:lpstr>
      <vt:lpstr>PowerPoint Presentation</vt:lpstr>
      <vt:lpstr>Hoạt động 2: Chắp ghép  các hình học để tạo thành hình mới. Chắp ghép hai hình vuông thành hình chữ nhật</vt:lpstr>
      <vt:lpstr>PowerPoint Presentation</vt:lpstr>
      <vt:lpstr>PowerPoint Presentation</vt:lpstr>
      <vt:lpstr> Chắp ghép hai hình chữ nhật thành 1 hình vuông</vt:lpstr>
      <vt:lpstr>Chắp ghép hai hình chữ nhật thành 1 hình vuông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Administrator</cp:lastModifiedBy>
  <cp:revision>81</cp:revision>
  <dcterms:created xsi:type="dcterms:W3CDTF">2015-10-27T05:14:19Z</dcterms:created>
  <dcterms:modified xsi:type="dcterms:W3CDTF">2025-04-02T05:43:13Z</dcterms:modified>
</cp:coreProperties>
</file>