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8.jpg" ContentType="image/png"/>
  <Override PartName="/ppt/tags/tag7.xml" ContentType="application/vnd.openxmlformats-officedocument.presentationml.tags+xml"/>
  <Override PartName="/ppt/media/image9.jpg" ContentType="image/png"/>
  <Override PartName="/ppt/tags/tag8.xml" ContentType="application/vnd.openxmlformats-officedocument.presentationml.tags+xml"/>
  <Override PartName="/ppt/media/image10.jpg" ContentType="image/png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image12.jpg" ContentType="image/png"/>
  <Override PartName="/ppt/tags/tag11.xml" ContentType="application/vnd.openxmlformats-officedocument.presentationml.tags+xml"/>
  <Override PartName="/ppt/media/image13.jpg" ContentType="image/png"/>
  <Override PartName="/ppt/tags/tag12.xml" ContentType="application/vnd.openxmlformats-officedocument.presentationml.tags+xml"/>
  <Override PartName="/ppt/media/image14.jpg" ContentType="image/png"/>
  <Override PartName="/ppt/tags/tag13.xml" ContentType="application/vnd.openxmlformats-officedocument.presentationml.tags+xml"/>
  <Override PartName="/ppt/media/image15.jpg" ContentType="image/png"/>
  <Override PartName="/ppt/tags/tag14.xml" ContentType="application/vnd.openxmlformats-officedocument.presentationml.tags+xml"/>
  <Override PartName="/ppt/media/image16.jpg" ContentType="image/png"/>
  <Override PartName="/ppt/tags/tag15.xml" ContentType="application/vnd.openxmlformats-officedocument.presentationml.tags+xml"/>
  <Override PartName="/ppt/media/image17.jpg" ContentType="image/png"/>
  <Override PartName="/ppt/tags/tag16.xml" ContentType="application/vnd.openxmlformats-officedocument.presentationml.tags+xml"/>
  <Override PartName="/ppt/media/image18.jpg" ContentType="image/png"/>
  <Override PartName="/ppt/tags/tag17.xml" ContentType="application/vnd.openxmlformats-officedocument.presentationml.tags+xml"/>
  <Override PartName="/ppt/media/image19.jpg" ContentType="image/png"/>
  <Override PartName="/ppt/tags/tag18.xml" ContentType="application/vnd.openxmlformats-officedocument.presentationml.tags+xml"/>
  <Override PartName="/ppt/media/image20.jpg" ContentType="image/png"/>
  <Override PartName="/ppt/tags/tag19.xml" ContentType="application/vnd.openxmlformats-officedocument.presentationml.tags+xml"/>
  <Override PartName="/ppt/media/image21.jpg" ContentType="image/png"/>
  <Override PartName="/ppt/tags/tag20.xml" ContentType="application/vnd.openxmlformats-officedocument.presentationml.tags+xml"/>
  <Override PartName="/ppt/media/image22.jpg" ContentType="image/png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media/image27.jpg" ContentType="image/png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media/image30.jpg" ContentType="image/png"/>
  <Override PartName="/ppt/media/image31.jpg" ContentType="image/png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media/image33.jpg" ContentType="image/png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57" r:id="rId4"/>
    <p:sldId id="258" r:id="rId5"/>
    <p:sldId id="259" r:id="rId6"/>
    <p:sldId id="293" r:id="rId7"/>
    <p:sldId id="260" r:id="rId8"/>
    <p:sldId id="294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76" r:id="rId17"/>
    <p:sldId id="267" r:id="rId18"/>
    <p:sldId id="268" r:id="rId19"/>
    <p:sldId id="269" r:id="rId20"/>
    <p:sldId id="278" r:id="rId21"/>
    <p:sldId id="270" r:id="rId22"/>
    <p:sldId id="279" r:id="rId23"/>
    <p:sldId id="280" r:id="rId24"/>
    <p:sldId id="271" r:id="rId25"/>
    <p:sldId id="291" r:id="rId26"/>
    <p:sldId id="272" r:id="rId27"/>
    <p:sldId id="282" r:id="rId28"/>
    <p:sldId id="283" r:id="rId29"/>
    <p:sldId id="284" r:id="rId30"/>
    <p:sldId id="285" r:id="rId31"/>
    <p:sldId id="288" r:id="rId32"/>
    <p:sldId id="289" r:id="rId33"/>
    <p:sldId id="290" r:id="rId34"/>
    <p:sldId id="292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4.jpg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Cô con út của ông mặt trời”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Giáo viên thực hiện: Nguyễn Thị Vân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75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85" y="-70340"/>
            <a:ext cx="1242647" cy="1242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0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801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Mặt Trời điều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Mặt Trời đã trả lời cô Trăng như thế nào nhỉ?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7" y="0"/>
            <a:ext cx="780356" cy="78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5" y="0"/>
            <a:ext cx="780356" cy="78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88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0"/>
            <a:ext cx="781538" cy="7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168</Words>
  <Application>Microsoft Office PowerPoint</Application>
  <PresentationFormat>Widescreen</PresentationFormat>
  <Paragraphs>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30</cp:revision>
  <dcterms:created xsi:type="dcterms:W3CDTF">2022-03-09T11:45:48Z</dcterms:created>
  <dcterms:modified xsi:type="dcterms:W3CDTF">2025-04-05T09:41:45Z</dcterms:modified>
</cp:coreProperties>
</file>