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3.pn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6.jpg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jp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2.jpe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3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HƯỚNG DƯƠNG</a:t>
            </a:r>
            <a:endParaRPr lang="en-US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7115" y="4857165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5-6 tuổi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Trịnh Thanh Hiền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9939" y="6021288"/>
            <a:ext cx="2364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</a:t>
            </a:r>
            <a:r>
              <a:rPr lang="vi-VN" sz="20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0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210" y="3542844"/>
            <a:ext cx="8341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25" y="1067324"/>
            <a:ext cx="899275" cy="899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Bé cùng xem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 smtClean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1.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 </a:t>
            </a:r>
            <a:r>
              <a:rPr lang="vi-VN" sz="3600" dirty="0" smtClean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 smtClean="0">
              <a:latin typeface="+mj-lt"/>
            </a:endParaRPr>
          </a:p>
          <a:p>
            <a:pPr algn="ctr"/>
            <a:r>
              <a:rPr lang="vi-VN" sz="1600" dirty="0" smtClean="0">
                <a:latin typeface="+mj-lt"/>
              </a:rPr>
              <a:t>                                   </a:t>
            </a:r>
            <a:r>
              <a:rPr lang="vi-VN" sz="1600" dirty="0" smtClean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 smtClean="0">
                <a:solidFill>
                  <a:srgbClr val="0070C0"/>
                </a:solidFill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907</Words>
  <Application>Microsoft Office PowerPoint</Application>
  <PresentationFormat>Widescreen</PresentationFormat>
  <Paragraphs>146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99</cp:revision>
  <dcterms:created xsi:type="dcterms:W3CDTF">2020-11-28T15:09:10Z</dcterms:created>
  <dcterms:modified xsi:type="dcterms:W3CDTF">2024-03-08T09:28:43Z</dcterms:modified>
</cp:coreProperties>
</file>