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6" r:id="rId3"/>
    <p:sldMasterId id="2147483708" r:id="rId4"/>
    <p:sldMasterId id="2147483720" r:id="rId5"/>
  </p:sldMasterIdLst>
  <p:sldIdLst>
    <p:sldId id="257" r:id="rId6"/>
    <p:sldId id="267" r:id="rId7"/>
    <p:sldId id="258" r:id="rId8"/>
    <p:sldId id="265" r:id="rId9"/>
    <p:sldId id="269" r:id="rId10"/>
    <p:sldId id="266" r:id="rId11"/>
    <p:sldId id="270" r:id="rId12"/>
    <p:sldId id="268" r:id="rId13"/>
    <p:sldId id="273" r:id="rId14"/>
    <p:sldId id="260" r:id="rId15"/>
    <p:sldId id="261" r:id="rId16"/>
    <p:sldId id="263" r:id="rId17"/>
    <p:sldId id="262" r:id="rId18"/>
    <p:sldId id="271" r:id="rId19"/>
    <p:sldId id="272" r:id="rId20"/>
    <p:sldId id="274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536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256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864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3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78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9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317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4180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39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737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39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05065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765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928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211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33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1572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1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7032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61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7478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150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855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283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70494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194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8819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6631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6493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113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80163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9982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28417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412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19462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26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014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0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6661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404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1072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73335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4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0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9098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5174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42192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45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3462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464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0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611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05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74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808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911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21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3B99C5-FB81-44CB-AA9B-4FC3A5B857B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53D41F-3D35-4473-8876-7EE069C4F2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077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DE917-01F5-4372-A2BC-B76C5D00CF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2/11/2025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1948-2334-4CC0-AE2C-62570C65FF3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8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video" Target="../media/media4.mp4"/><Relationship Id="rId7" Type="http://schemas.openxmlformats.org/officeDocument/2006/relationships/image" Target="../media/image13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40.xml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video" Target="../media/media4.mp4"/><Relationship Id="rId7" Type="http://schemas.openxmlformats.org/officeDocument/2006/relationships/image" Target="../media/image15.png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video" Target="../media/media4.mp4"/><Relationship Id="rId7" Type="http://schemas.openxmlformats.org/officeDocument/2006/relationships/image" Target="../media/image17.png"/><Relationship Id="rId2" Type="http://schemas.microsoft.com/office/2007/relationships/media" Target="../media/media4.mp4"/><Relationship Id="rId1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png"/><Relationship Id="rId3" Type="http://schemas.openxmlformats.org/officeDocument/2006/relationships/video" Target="../media/media4.mp4"/><Relationship Id="rId7" Type="http://schemas.openxmlformats.org/officeDocument/2006/relationships/image" Target="../media/image11.png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microsoft.com/office/2007/relationships/media" Target="../media/media4.mp4"/><Relationship Id="rId16" Type="http://schemas.openxmlformats.org/officeDocument/2006/relationships/image" Target="../media/image26.png"/><Relationship Id="rId1" Type="http://schemas.openxmlformats.org/officeDocument/2006/relationships/tags" Target="../tags/tag13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1.png"/><Relationship Id="rId1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0.wdp"/><Relationship Id="rId18" Type="http://schemas.openxmlformats.org/officeDocument/2006/relationships/image" Target="../media/image32.png"/><Relationship Id="rId3" Type="http://schemas.openxmlformats.org/officeDocument/2006/relationships/video" Target="../media/media4.mp4"/><Relationship Id="rId7" Type="http://schemas.openxmlformats.org/officeDocument/2006/relationships/image" Target="../media/image12.png"/><Relationship Id="rId12" Type="http://schemas.openxmlformats.org/officeDocument/2006/relationships/image" Target="../media/image29.png"/><Relationship Id="rId17" Type="http://schemas.microsoft.com/office/2007/relationships/hdphoto" Target="../media/hdphoto12.wdp"/><Relationship Id="rId2" Type="http://schemas.microsoft.com/office/2007/relationships/media" Target="../media/media4.mp4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openxmlformats.org/officeDocument/2006/relationships/tags" Target="../tags/tag14.xml"/><Relationship Id="rId6" Type="http://schemas.openxmlformats.org/officeDocument/2006/relationships/image" Target="../media/image11.png"/><Relationship Id="rId11" Type="http://schemas.microsoft.com/office/2007/relationships/hdphoto" Target="../media/hdphoto9.wdp"/><Relationship Id="rId5" Type="http://schemas.openxmlformats.org/officeDocument/2006/relationships/audio" Target="../media/audio1.wav"/><Relationship Id="rId15" Type="http://schemas.microsoft.com/office/2007/relationships/hdphoto" Target="../media/hdphoto11.wdp"/><Relationship Id="rId10" Type="http://schemas.openxmlformats.org/officeDocument/2006/relationships/image" Target="../media/image28.png"/><Relationship Id="rId19" Type="http://schemas.microsoft.com/office/2007/relationships/hdphoto" Target="../media/hdphoto13.wdp"/><Relationship Id="rId4" Type="http://schemas.openxmlformats.org/officeDocument/2006/relationships/slideLayout" Target="../slideLayouts/slideLayout7.xml"/><Relationship Id="rId9" Type="http://schemas.microsoft.com/office/2007/relationships/hdphoto" Target="../media/hdphoto8.wdp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3.jpg"/><Relationship Id="rId4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5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106442" y="3257647"/>
            <a:ext cx="825952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endParaRPr lang="vi-VN" sz="2800" b="1" kern="0" dirty="0" smtClean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Hoạt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động: 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Làm quen với toán</a:t>
            </a:r>
            <a:endParaRPr lang="en-US" sz="2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vi-VN" sz="28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 biết dài – ngắn</a:t>
            </a:r>
            <a:endParaRPr lang="vi-VN" sz="2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Lứa tuổi: 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3 - 4</a:t>
            </a:r>
            <a:r>
              <a:rPr lang="vi-VN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</a:p>
          <a:p>
            <a:pPr lvl="0" algn="ctr">
              <a:defRPr/>
            </a:pPr>
            <a:r>
              <a:rPr lang="vi-VN" sz="2800" b="1" kern="0" dirty="0">
                <a:solidFill>
                  <a:srgbClr val="FF0000"/>
                </a:solidFill>
                <a:latin typeface="Times New Roman" panose="02020603050405020304" pitchFamily="18" charset="0"/>
              </a:rPr>
              <a:t>Người dạy: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kern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Thúy Ngân</a:t>
            </a:r>
            <a:endParaRPr lang="vi-VN" sz="28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3309" y="554183"/>
            <a:ext cx="92361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6030" y="1560671"/>
            <a:ext cx="1238733" cy="1247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860575"/>
      </p:ext>
    </p:extLst>
  </p:cSld>
  <p:clrMapOvr>
    <a:masterClrMapping/>
  </p:clrMapOvr>
  <p:transition spd="slow" advTm="2815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25782" y="872836"/>
            <a:ext cx="890847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 tài của bé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392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9589">
        <p15:prstTrans prst="origami"/>
      </p:transition>
    </mc:Choice>
    <mc:Fallback xmlns="">
      <p:transition spd="slow" advTm="39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428254" y="89467"/>
            <a:ext cx="5754012" cy="944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18213" y="270129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154715" y="5349832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32842" y="155932"/>
            <a:ext cx="6740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1: Xe ô tô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016" y="1774118"/>
            <a:ext cx="2876550" cy="1590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2842" y="2799894"/>
            <a:ext cx="6744836" cy="52978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53" y="2008367"/>
            <a:ext cx="4316437" cy="2047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315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2732">
        <p14:ripple/>
      </p:transition>
    </mc:Choice>
    <mc:Fallback xmlns="">
      <p:transition spd="slow" advTm="327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2" animBg="1"/>
      <p:bldP spid="8" grpId="3" animBg="1"/>
    </p:bldLst>
  </p:timing>
  <p:extLst>
    <p:ext uri="{E180D4A7-C9FB-4DFB-919C-405C955672EB}">
      <p14:showEvtLst xmlns:p14="http://schemas.microsoft.com/office/powerpoint/2010/main">
        <p14:playEvt time="12314" objId="12"/>
        <p14:stopEvt time="18385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936840" y="76997"/>
            <a:ext cx="6481639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812038" y="2583064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2936840" y="5409727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8400" y="164396"/>
            <a:ext cx="6994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2: Xe ô tô nào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59" y="1722835"/>
            <a:ext cx="2876550" cy="1590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6167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029" y="2348619"/>
            <a:ext cx="5565623" cy="5565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382" y="1800771"/>
            <a:ext cx="3957963" cy="221645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90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8206">
        <p15:prstTrans prst="drape"/>
      </p:transition>
    </mc:Choice>
    <mc:Fallback xmlns="">
      <p:transition spd="slow" advTm="382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3144" objId="12"/>
        <p14:stopEvt time="19208" objId="1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656114" y="51737"/>
            <a:ext cx="6817070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04381" y="2497415"/>
            <a:ext cx="886691" cy="86407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</a:t>
            </a:r>
          </a:p>
        </p:txBody>
      </p:sp>
      <p:sp>
        <p:nvSpPr>
          <p:cNvPr id="8" name="Oval 7"/>
          <p:cNvSpPr/>
          <p:nvPr/>
        </p:nvSpPr>
        <p:spPr>
          <a:xfrm>
            <a:off x="1805925" y="5694229"/>
            <a:ext cx="850189" cy="80354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15771" y="217077"/>
            <a:ext cx="712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3: Đoàn tàu nào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l="23571" t="3428" r="23071" b="3620"/>
          <a:stretch/>
        </p:blipFill>
        <p:spPr>
          <a:xfrm>
            <a:off x="10404137" y="46565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09" y="1364435"/>
            <a:ext cx="2876550" cy="1590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88"/>
          <a:stretch/>
        </p:blipFill>
        <p:spPr>
          <a:xfrm>
            <a:off x="2895828" y="4272980"/>
            <a:ext cx="6962775" cy="256309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172214" y="640561"/>
            <a:ext cx="4719333" cy="4719333"/>
            <a:chOff x="3172214" y="640561"/>
            <a:chExt cx="4719333" cy="471933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2214" y="640561"/>
              <a:ext cx="4719333" cy="4719333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6738759" y="3329103"/>
              <a:ext cx="353787" cy="3686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5445" y="3313705"/>
              <a:ext cx="371888" cy="384081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0249" y="3329103"/>
            <a:ext cx="371888" cy="384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5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3362">
        <p14:prism isInverted="1"/>
      </p:transition>
    </mc:Choice>
    <mc:Fallback xmlns="">
      <p:transition spd="slow" advTm="333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  <p:extLst>
    <p:ext uri="{E180D4A7-C9FB-4DFB-919C-405C955672EB}">
      <p14:showEvtLst xmlns:p14="http://schemas.microsoft.com/office/powerpoint/2010/main">
        <p14:playEvt time="11346" objId="12"/>
        <p14:stopEvt time="17425" objId="1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3644063" y="600882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73869" y="160557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838455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40" y="2334001"/>
            <a:ext cx="3315971" cy="18775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5527" y="46565"/>
            <a:ext cx="9924473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211905"/>
            <a:ext cx="1000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4: Bé hãy tìm những phương tiện dài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23571" t="3428" r="23071" b="3620"/>
          <a:stretch/>
        </p:blipFill>
        <p:spPr>
          <a:xfrm>
            <a:off x="5630537" y="1052897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117" y="1072284"/>
            <a:ext cx="2876550" cy="15906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9619" y="300999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49" y="1279767"/>
            <a:ext cx="4331401" cy="11230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347" y="1985736"/>
            <a:ext cx="4130016" cy="285131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88035" y="3031187"/>
            <a:ext cx="816935" cy="61574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7817702" y="174302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857494" y="4116998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431" y="1533407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4063" y="6024398"/>
            <a:ext cx="816935" cy="555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73" y="2500500"/>
            <a:ext cx="4096070" cy="2389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09" y="4290107"/>
            <a:ext cx="4961113" cy="25322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78" b="8977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03" y="588728"/>
            <a:ext cx="2418968" cy="23211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88081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364">
        <p15:prstTrans prst="peelOff"/>
      </p:transition>
    </mc:Choice>
    <mc:Fallback xmlns="">
      <p:transition spd="slow" advTm="423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1" grpId="0" animBg="1"/>
      <p:bldP spid="25" grpId="0" animBg="1"/>
      <p:bldP spid="22" grpId="0" animBg="1"/>
      <p:bldP spid="14" grpId="0" animBg="1"/>
      <p:bldP spid="23" grpId="0" animBg="1"/>
      <p:bldP spid="24" grpId="0" animBg="1"/>
    </p:bldLst>
  </p:timing>
  <p:extLst>
    <p:ext uri="{E180D4A7-C9FB-4DFB-919C-405C955672EB}">
      <p14:showEvtLst xmlns:p14="http://schemas.microsoft.com/office/powerpoint/2010/main">
        <p14:playEvt time="12875" objId="12"/>
        <p14:stopEvt time="18937" objId="1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FFFF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05527" y="46565"/>
            <a:ext cx="9091827" cy="9770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  <a:softEdge rad="63500"/>
          </a:effectLst>
          <a:scene3d>
            <a:camera prst="perspectiveBelow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05527" y="110041"/>
            <a:ext cx="9384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 5: Bé hãy tìm những đồ vật ngắn hơn? </a:t>
            </a:r>
          </a:p>
        </p:txBody>
      </p:sp>
      <p:pic>
        <p:nvPicPr>
          <p:cNvPr id="12" name="giaay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6"/>
          <a:srcRect l="23571" t="3428" r="23071" b="3620"/>
          <a:stretch/>
        </p:blipFill>
        <p:spPr>
          <a:xfrm>
            <a:off x="10570101" y="-11423"/>
            <a:ext cx="1621429" cy="1588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96" y="1983661"/>
            <a:ext cx="2876550" cy="15906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25" b="100000" l="9375" r="924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07966">
            <a:off x="1143956" y="629092"/>
            <a:ext cx="3498293" cy="34982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917" b="89809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33" y="2781351"/>
            <a:ext cx="4224920" cy="149542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31040" y="3319805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427875" y="496945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38033" y="6120846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20655" y="21139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1436096" y="2706104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1436096" y="1684843"/>
            <a:ext cx="603504" cy="5486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7832">
            <a:off x="6616352" y="-577394"/>
            <a:ext cx="5678944" cy="59112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434" b="8930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75" y="2148882"/>
            <a:ext cx="3168815" cy="1783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794" b="896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82" y="5089818"/>
            <a:ext cx="4551367" cy="265883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778" b="89778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458" y="3291298"/>
            <a:ext cx="4881592" cy="378222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490987" y="2672549"/>
            <a:ext cx="816935" cy="61574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0324" y="4843610"/>
            <a:ext cx="816935" cy="6157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8966" y="2059226"/>
            <a:ext cx="816935" cy="6157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17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758">
        <p15:prstTrans prst="peelOff"/>
      </p:transition>
    </mc:Choice>
    <mc:Fallback xmlns="">
      <p:transition spd="slow" advTm="37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E180D4A7-C9FB-4DFB-919C-405C955672EB}">
      <p14:showEvtLst xmlns:p14="http://schemas.microsoft.com/office/powerpoint/2010/main">
        <p14:playEvt time="9703" objId="12"/>
        <p14:stopEvt time="15764" objId="1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20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06"/>
    </mc:Choice>
    <mc:Fallback xmlns="">
      <p:transition spd="slow" advTm="12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eels on the Bus - CoComelon Nursery Rhymes &amp; Kids Song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795" end="1245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8000" t="-9000" r="-13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6976" y="146304"/>
            <a:ext cx="62362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hát nhắc đến xe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1000413"/>
            <a:ext cx="10058400" cy="52572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7926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247">
        <p15:prstTrans prst="peelOff"/>
      </p:transition>
    </mc:Choice>
    <mc:Fallback xmlns="">
      <p:transition spd="slow" advTm="15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951018" y="513144"/>
            <a:ext cx="6518187" cy="5843604"/>
            <a:chOff x="5782502" y="5466366"/>
            <a:chExt cx="6571149" cy="6261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750" b="49000" l="3167" r="9775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6" t="-52118" r="-1436" b="51293"/>
            <a:stretch/>
          </p:blipFill>
          <p:spPr>
            <a:xfrm>
              <a:off x="5782502" y="5466366"/>
              <a:ext cx="6571149" cy="62615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1669395" y="10694282"/>
              <a:ext cx="207222" cy="405618"/>
            </a:xfrm>
            <a:prstGeom prst="ellipse">
              <a:avLst/>
            </a:prstGeom>
            <a:solidFill>
              <a:schemeClr val="tx1">
                <a:lumMod val="65000"/>
                <a:lumOff val="3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3408217" y="1204823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9" y="1204824"/>
            <a:ext cx="7102830" cy="284225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9039350" y="1204824"/>
            <a:ext cx="0" cy="5320037"/>
          </a:xfrm>
          <a:prstGeom prst="line">
            <a:avLst/>
          </a:prstGeom>
          <a:ln w="571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256145" y="267856"/>
            <a:ext cx="9947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 smtClean="0">
                <a:latin typeface="+mj-lt"/>
              </a:rPr>
              <a:t>Phần I: </a:t>
            </a:r>
            <a:r>
              <a:rPr lang="vi-VN" sz="3600" b="1" dirty="0" smtClean="0">
                <a:latin typeface="+mj-lt"/>
              </a:rPr>
              <a:t>Ôn so sánh sự bằng nhau của 2 đối tượng</a:t>
            </a:r>
            <a:endParaRPr lang="en-US" sz="3600" b="1" dirty="0"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33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88426">
        <p15:prstTrans prst="peelOff"/>
      </p:transition>
    </mc:Choice>
    <mc:Fallback xmlns="">
      <p:transition spd="slow" advTm="884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9000" t="-1000" r="-9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049" y="101347"/>
            <a:ext cx="9666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 so sánh sự bằng nhau của 2 đối tượng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369128" y="1260764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2382982" y="1781554"/>
            <a:ext cx="7238418" cy="1478540"/>
            <a:chOff x="2382982" y="1747130"/>
            <a:chExt cx="7238418" cy="1478540"/>
          </a:xfrm>
        </p:grpSpPr>
        <p:sp>
          <p:nvSpPr>
            <p:cNvPr id="8" name="Rectangle 7"/>
            <p:cNvSpPr/>
            <p:nvPr/>
          </p:nvSpPr>
          <p:spPr>
            <a:xfrm>
              <a:off x="2382982" y="1747130"/>
              <a:ext cx="7238418" cy="1478540"/>
            </a:xfrm>
            <a:prstGeom prst="rect">
              <a:avLst/>
            </a:prstGeom>
            <a:solidFill>
              <a:srgbClr val="FF66FF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rgbClr val="FF0000"/>
                </a:solidFill>
              </a:endParaRPr>
            </a:p>
          </p:txBody>
        </p:sp>
        <p:cxnSp>
          <p:nvCxnSpPr>
            <p:cNvPr id="18" name="Straight Connector 17"/>
            <p:cNvCxnSpPr>
              <a:stCxn id="8" idx="1"/>
              <a:endCxn id="8" idx="3"/>
            </p:cNvCxnSpPr>
            <p:nvPr/>
          </p:nvCxnSpPr>
          <p:spPr>
            <a:xfrm>
              <a:off x="2382982" y="2486400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2382982" y="4324027"/>
            <a:ext cx="7238418" cy="1610156"/>
            <a:chOff x="2382982" y="4455643"/>
            <a:chExt cx="7238418" cy="147854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382982" y="4455643"/>
              <a:ext cx="7238418" cy="1478540"/>
            </a:xfrm>
            <a:prstGeom prst="rect">
              <a:avLst/>
            </a:prstGeom>
            <a:solidFill>
              <a:srgbClr val="FF66FF"/>
            </a:solidFill>
            <a:ln>
              <a:solidFill>
                <a:schemeClr val="tx1"/>
              </a:solidFill>
            </a:ln>
          </p:spPr>
        </p:pic>
        <p:cxnSp>
          <p:nvCxnSpPr>
            <p:cNvPr id="21" name="Straight Connector 20"/>
            <p:cNvCxnSpPr>
              <a:endCxn id="2" idx="3"/>
            </p:cNvCxnSpPr>
            <p:nvPr/>
          </p:nvCxnSpPr>
          <p:spPr>
            <a:xfrm>
              <a:off x="2382982" y="5194913"/>
              <a:ext cx="7238418" cy="0"/>
            </a:xfrm>
            <a:prstGeom prst="line">
              <a:avLst/>
            </a:prstGeom>
            <a:ln w="5715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/>
          <p:cNvCxnSpPr/>
          <p:nvPr/>
        </p:nvCxnSpPr>
        <p:spPr>
          <a:xfrm>
            <a:off x="9621400" y="1163782"/>
            <a:ext cx="0" cy="5140036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287144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8081">
        <p15:prstTrans prst="peelOff"/>
      </p:transition>
    </mc:Choice>
    <mc:Fallback xmlns="">
      <p:transition spd="slow" advTm="580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52786" y="195396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2786" y="3578127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46210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987948" y="1468582"/>
            <a:ext cx="0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986792" y="3355801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58143" y="3505958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965128" y="1468582"/>
            <a:ext cx="28238" cy="3713018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270861" y="243286"/>
            <a:ext cx="101591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 2: Dạy trẻ so sánh chiều dài của 2 đối tượng</a:t>
            </a: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7869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355">
        <p15:prstTrans prst="peelOff"/>
      </p:transition>
    </mc:Choice>
    <mc:Fallback xmlns="">
      <p:transition spd="slow" advTm="703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-0.00273 -0.2386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9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0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0.23866 L -2.5E-6 1.11022E-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9" grpId="1" animBg="1"/>
      <p:bldP spid="9" grpId="2" animBg="1"/>
      <p:bldP spid="16" grpId="0" animBg="1"/>
      <p:bldP spid="16" grpId="1" animBg="1"/>
      <p:bldP spid="1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46210" y="3492073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939635" y="1052946"/>
            <a:ext cx="0" cy="504305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58143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4116">
        <p15:prstTrans prst="peelOff"/>
      </p:transition>
    </mc:Choice>
    <mc:Fallback xmlns="">
      <p:transition spd="slow" advTm="441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0118 0.238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grpId="2" nodeType="click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54167E-6 -4.07407E-6 L -3.54167E-6 -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8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923430" y="1572198"/>
            <a:ext cx="8063345" cy="133003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23430" y="3488193"/>
            <a:ext cx="6040582" cy="133003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939635" y="1318117"/>
            <a:ext cx="0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986775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939635" y="2237216"/>
            <a:ext cx="8063345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939635" y="4153211"/>
            <a:ext cx="7238418" cy="0"/>
          </a:xfrm>
          <a:prstGeom prst="line">
            <a:avLst/>
          </a:prstGeom>
          <a:ln w="571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980217" y="1318117"/>
            <a:ext cx="10804" cy="3835774"/>
          </a:xfrm>
          <a:prstGeom prst="line">
            <a:avLst/>
          </a:prstGeom>
          <a:ln w="38100">
            <a:prstDash val="sysDash"/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996423" y="3009437"/>
            <a:ext cx="2001156" cy="656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 rot="10800000">
            <a:off x="8721859" y="3136339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1238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6126">
        <p15:prstTrans prst="peelOff"/>
      </p:transition>
    </mc:Choice>
    <mc:Fallback xmlns="">
      <p:transition spd="slow" advTm="361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4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1" animBg="1"/>
      <p:bldP spid="17" grpId="0" animBg="1"/>
      <p:bldP spid="17" grpId="1" animBg="1"/>
      <p:bldP spid="17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5000"/>
            <a:lum/>
          </a:blip>
          <a:srcRect/>
          <a:stretch>
            <a:fillRect l="-11000" t="-9000" r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39635" y="4392619"/>
            <a:ext cx="6040582" cy="133003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39635" y="1858336"/>
            <a:ext cx="8063345" cy="133003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4216908" y="3968283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0">
            <a:extLst>
              <a:ext uri="{FF2B5EF4-FFF2-40B4-BE49-F238E27FC236}">
                <a16:creationId xmlns:a16="http://schemas.microsoft.com/office/drawing/2014/main" id="{28C75B1C-8884-437A-80FC-3A5001862B19}"/>
              </a:ext>
            </a:extLst>
          </p:cNvPr>
          <p:cNvSpPr/>
          <p:nvPr/>
        </p:nvSpPr>
        <p:spPr>
          <a:xfrm>
            <a:off x="5731277" y="1434000"/>
            <a:ext cx="480060" cy="424336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05340" y="-97394"/>
            <a:ext cx="10429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vi-V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: Ai nhanh hơn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2395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70146">
        <p15:prstTrans prst="peelOff"/>
      </p:transition>
    </mc:Choice>
    <mc:Fallback xmlns="">
      <p:transition spd="slow" advTm="701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8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9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11" grpId="0" animBg="1"/>
      <p:bldP spid="11" grpId="1" animBg="1"/>
      <p:bldP spid="11" grpId="2" animBg="1"/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2.9|2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5|4.2|2.2|6.6|6.4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2|5.7|1.2|7.8|9.8|4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4.3|0.9|7.3|5.8|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1|1.7|7.4|6.7|3.5|3.5|4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.9|0.9|7.3|9.1|2.6|2.1|3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2.2|18.2|4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2.8|2|2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6|1.6|1.1|21.4|9.3|4|8.6|9.8|1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.3|2.6|8.9|2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.5|2.6|13.3|9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9|3.3|1.1|3.5|1.3|3.7|1.7|10|1.4|4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2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1370</TotalTime>
  <Words>163</Words>
  <Application>Microsoft Office PowerPoint</Application>
  <PresentationFormat>Widescreen</PresentationFormat>
  <Paragraphs>27</Paragraphs>
  <Slides>16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1_Office Theme</vt:lpstr>
      <vt:lpstr>Office Theme</vt:lpstr>
      <vt:lpstr>3_Office Theme</vt:lpstr>
      <vt:lpstr>4_Office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</cp:lastModifiedBy>
  <cp:revision>66</cp:revision>
  <dcterms:created xsi:type="dcterms:W3CDTF">2022-02-22T15:20:21Z</dcterms:created>
  <dcterms:modified xsi:type="dcterms:W3CDTF">2025-02-11T05:07:05Z</dcterms:modified>
</cp:coreProperties>
</file>