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89" r:id="rId11"/>
    <p:sldId id="275" r:id="rId12"/>
    <p:sldId id="278" r:id="rId13"/>
    <p:sldId id="272" r:id="rId14"/>
    <p:sldId id="259" r:id="rId15"/>
    <p:sldId id="261" r:id="rId16"/>
    <p:sldId id="262" r:id="rId17"/>
    <p:sldId id="263" r:id="rId18"/>
    <p:sldId id="267" r:id="rId19"/>
    <p:sldId id="268" r:id="rId20"/>
    <p:sldId id="269" r:id="rId21"/>
    <p:sldId id="270" r:id="rId22"/>
    <p:sldId id="271" r:id="rId23"/>
    <p:sldId id="274" r:id="rId24"/>
    <p:sldId id="273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7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 MẦM NON  TUỔI HOA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384" y="2813573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9586" y="3583134"/>
            <a:ext cx="83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nhận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lượng trong phạm vi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7617" y="4388801"/>
            <a:ext cx="3853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MGB (3-4 </a:t>
            </a:r>
            <a:r>
              <a:rPr lang="vi-V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Lớp: MGB C3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Đỗ Thanh Hương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C5054-897C-8C3A-6E79-62B91A850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43" y="1194687"/>
            <a:ext cx="1470746" cy="12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nhận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trong phạm vi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707</Words>
  <Application>Microsoft Office PowerPoint</Application>
  <PresentationFormat>Widescreen</PresentationFormat>
  <Paragraphs>83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Hoàng Chung</cp:lastModifiedBy>
  <cp:revision>63</cp:revision>
  <dcterms:created xsi:type="dcterms:W3CDTF">2017-10-28T06:42:00Z</dcterms:created>
  <dcterms:modified xsi:type="dcterms:W3CDTF">2025-02-23T13:44:29Z</dcterms:modified>
</cp:coreProperties>
</file>