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457200"/>
            <a:ext cx="6629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MẦM NON 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HOA </a:t>
            </a:r>
            <a:r>
              <a:rPr kumimoji="0" lang="en-US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TUỔI HOA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47700" y="3048000"/>
            <a:ext cx="7772400" cy="2438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 –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</a:p>
          <a:p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 viên: Bùi Thị Hồng Nhung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62484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2024 - 2025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2" y="962533"/>
            <a:ext cx="1781175" cy="1884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43000" y="2971800"/>
            <a:ext cx="746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44958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867400" cy="102076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152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487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7848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 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181600"/>
            <a:ext cx="6096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2769" y="3223559"/>
            <a:ext cx="327846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</a:t>
            </a:r>
            <a:endParaRPr lang="en-US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167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1242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2.Kỹ năng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2800" dirty="0">
                <a:latin typeface="Times New Roman" pitchFamily="18" charset="0"/>
                <a:cs typeface="Times New Roman" pitchFamily="18" charset="0"/>
              </a:rPr>
              <a:t>- Trẻ biết tô màu kín, mịn, không chờm ra ngoài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267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Trẻ hứng thú học, tham gia sáng tạo.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latin typeface="Times New Roman" pitchFamily="18" charset="0"/>
                <a:cs typeface="Times New Roman" pitchFamily="18" charset="0"/>
              </a:rPr>
              <a:t>- Yêu thích đi học.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/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nb-N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Mẫu minh hoạ của cô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Giá treo sản phẩm.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PP,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TT,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41148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2.Đồ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b-NO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Vở tạo hình, sáp màu, màu nước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4" name="Troi-Nang-Troi-Mua-V-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35" y="91281"/>
            <a:ext cx="8199783" cy="731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845"/>
            <a:ext cx="40386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574" y="1457741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" y="2100471"/>
            <a:ext cx="8001000" cy="482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"/>
            <a:ext cx="9144000" cy="6659882"/>
          </a:xfrm>
        </p:spPr>
      </p:pic>
    </p:spTree>
    <p:extLst>
      <p:ext uri="{BB962C8B-B14F-4D97-AF65-F5344CB8AC3E}">
        <p14:creationId xmlns:p14="http://schemas.microsoft.com/office/powerpoint/2010/main" val="33875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4,000+ Hình ảnh ô Dù | Vector &amp; Pn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35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86408" y="17526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3278" y="29718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46482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6348" y="4234070"/>
            <a:ext cx="4419600" cy="7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Nét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62200" y="457200"/>
            <a:ext cx="3810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382</Words>
  <Application>Microsoft Office PowerPoint</Application>
  <PresentationFormat>On-screen Show (4:3)</PresentationFormat>
  <Paragraphs>50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I. MỤC ĐÍCH – YÊU CẦU</vt:lpstr>
      <vt:lpstr>II. CHUẨN BỊ</vt:lpstr>
      <vt:lpstr>III. TIẾN HÀNH</vt:lpstr>
      <vt:lpstr>2. Phương pháp, hình thức tổ chức</vt:lpstr>
      <vt:lpstr>PowerPoint Presentation</vt:lpstr>
      <vt:lpstr>PowerPoint Presentation</vt:lpstr>
      <vt:lpstr>PowerPoint Presentation</vt:lpstr>
      <vt:lpstr>PowerPoint Presentation</vt:lpstr>
      <vt:lpstr>*Hướng dẫn trẻ tô nét và tô màu </vt:lpstr>
      <vt:lpstr>* Trẻ thực hiện: </vt:lpstr>
      <vt:lpstr>3.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MGB-B4</dc:creator>
  <cp:lastModifiedBy>Administrator</cp:lastModifiedBy>
  <cp:revision>24</cp:revision>
  <dcterms:created xsi:type="dcterms:W3CDTF">2006-08-16T00:00:00Z</dcterms:created>
  <dcterms:modified xsi:type="dcterms:W3CDTF">2025-03-10T11:06:29Z</dcterms:modified>
</cp:coreProperties>
</file>