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68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2E2E1-B447-4414-8BB3-0A19389CAFFD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F8DF-9DB0-455E-84ED-C58A72440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043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2E2E1-B447-4414-8BB3-0A19389CAFFD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F8DF-9DB0-455E-84ED-C58A72440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911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2E2E1-B447-4414-8BB3-0A19389CAFFD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F8DF-9DB0-455E-84ED-C58A72440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467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2E2E1-B447-4414-8BB3-0A19389CAFFD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F8DF-9DB0-455E-84ED-C58A72440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441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2E2E1-B447-4414-8BB3-0A19389CAFFD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F8DF-9DB0-455E-84ED-C58A72440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375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2E2E1-B447-4414-8BB3-0A19389CAFFD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F8DF-9DB0-455E-84ED-C58A72440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23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2E2E1-B447-4414-8BB3-0A19389CAFFD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F8DF-9DB0-455E-84ED-C58A72440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390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2E2E1-B447-4414-8BB3-0A19389CAFFD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F8DF-9DB0-455E-84ED-C58A72440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314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2E2E1-B447-4414-8BB3-0A19389CAFFD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F8DF-9DB0-455E-84ED-C58A72440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014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2E2E1-B447-4414-8BB3-0A19389CAFFD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F8DF-9DB0-455E-84ED-C58A72440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200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2E2E1-B447-4414-8BB3-0A19389CAFFD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F8DF-9DB0-455E-84ED-C58A72440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286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02E2E1-B447-4414-8BB3-0A19389CAFFD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40F8DF-9DB0-455E-84ED-C58A72440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132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2EE7ECB-5F0C-475F-CF5D-D55FD9097E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40"/>
            <a:ext cx="9144000" cy="689864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022E09A-BF3F-F607-A113-171C4834AE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6360" y="502666"/>
            <a:ext cx="8291279" cy="5852667"/>
          </a:xfrm>
          <a:prstGeom prst="rect">
            <a:avLst/>
          </a:prstGeom>
        </p:spPr>
      </p:pic>
      <p:pic>
        <p:nvPicPr>
          <p:cNvPr id="6" name="Hình ảnh 2">
            <a:extLst>
              <a:ext uri="{FF2B5EF4-FFF2-40B4-BE49-F238E27FC236}">
                <a16:creationId xmlns:a16="http://schemas.microsoft.com/office/drawing/2014/main" id="{A381D178-C83C-42ED-0CFC-72A4E69686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1219200"/>
            <a:ext cx="1587500" cy="158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457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7934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7" y="240602"/>
            <a:ext cx="9144000" cy="6617398"/>
          </a:xfrm>
        </p:spPr>
      </p:pic>
    </p:spTree>
    <p:extLst>
      <p:ext uri="{BB962C8B-B14F-4D97-AF65-F5344CB8AC3E}">
        <p14:creationId xmlns:p14="http://schemas.microsoft.com/office/powerpoint/2010/main" val="7637017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228600"/>
            <a:ext cx="8686800" cy="6629400"/>
          </a:xfrm>
        </p:spPr>
      </p:pic>
    </p:spTree>
    <p:extLst>
      <p:ext uri="{BB962C8B-B14F-4D97-AF65-F5344CB8AC3E}">
        <p14:creationId xmlns:p14="http://schemas.microsoft.com/office/powerpoint/2010/main" val="40367065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06" y="-138112"/>
            <a:ext cx="9117794" cy="6996112"/>
          </a:xfrm>
        </p:spPr>
      </p:pic>
    </p:spTree>
    <p:extLst>
      <p:ext uri="{BB962C8B-B14F-4D97-AF65-F5344CB8AC3E}">
        <p14:creationId xmlns:p14="http://schemas.microsoft.com/office/powerpoint/2010/main" val="2174295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0"/>
            <a:ext cx="8382000" cy="6858000"/>
          </a:xfrm>
        </p:spPr>
      </p:pic>
    </p:spTree>
    <p:extLst>
      <p:ext uri="{BB962C8B-B14F-4D97-AF65-F5344CB8AC3E}">
        <p14:creationId xmlns:p14="http://schemas.microsoft.com/office/powerpoint/2010/main" val="627710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5133"/>
            <a:ext cx="9067800" cy="6822867"/>
          </a:xfrm>
        </p:spPr>
      </p:pic>
    </p:spTree>
    <p:extLst>
      <p:ext uri="{BB962C8B-B14F-4D97-AF65-F5344CB8AC3E}">
        <p14:creationId xmlns:p14="http://schemas.microsoft.com/office/powerpoint/2010/main" val="19685836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6592" y="152400"/>
            <a:ext cx="9310591" cy="6705600"/>
          </a:xfrm>
        </p:spPr>
      </p:pic>
    </p:spTree>
    <p:extLst>
      <p:ext uri="{BB962C8B-B14F-4D97-AF65-F5344CB8AC3E}">
        <p14:creationId xmlns:p14="http://schemas.microsoft.com/office/powerpoint/2010/main" val="21715793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On-screen Show (4:3)</PresentationFormat>
  <Paragraphs>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Techsi.vn</dc:creator>
  <cp:lastModifiedBy>Administrator</cp:lastModifiedBy>
  <cp:revision>2</cp:revision>
  <dcterms:created xsi:type="dcterms:W3CDTF">2024-03-13T08:01:22Z</dcterms:created>
  <dcterms:modified xsi:type="dcterms:W3CDTF">2025-03-10T03:12:41Z</dcterms:modified>
</cp:coreProperties>
</file>