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7" r:id="rId3"/>
    <p:sldId id="266" r:id="rId4"/>
    <p:sldId id="265" r:id="rId5"/>
    <p:sldId id="264" r:id="rId6"/>
    <p:sldId id="263" r:id="rId7"/>
    <p:sldId id="269" r:id="rId8"/>
    <p:sldId id="270" r:id="rId9"/>
    <p:sldId id="271" r:id="rId10"/>
    <p:sldId id="272" r:id="rId11"/>
    <p:sldId id="262" r:id="rId12"/>
    <p:sldId id="261" r:id="rId13"/>
    <p:sldId id="260" r:id="rId14"/>
    <p:sldId id="259" r:id="rId15"/>
    <p:sldId id="258" r:id="rId16"/>
    <p:sldId id="267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73" d="100"/>
          <a:sy n="73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084617E-CD7D-49A1-80C5-7DE0E6E70C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2903D00-79B7-434E-A2EA-5F04E1E979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 alt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BE4E7AC0-9454-4FAB-8858-D7A08BE007A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 altLang="en-US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4CFBF74C-5BB2-4585-AD63-EC071A2FE7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D8DF50-ECC3-4AEA-B287-DDE141F5F8DD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EF79F22-187C-4F0A-A03F-7ECDEDA7E0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DF68F13-7B13-4F25-8E0C-11FC1848A4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5518C65-00BD-4707-9813-1DB4A88D7E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4CD47CB-AF59-488E-BDA7-F35F2C4395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6210895-7613-405B-B58A-D22E23E90B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BB5C7C9-9492-4C80-9BDB-E131E3E36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69689-490B-4603-A32F-CF6BD37BFD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E9DF5A-DEB5-417A-89C2-EF4594F018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A27C9-2145-4CC9-BEC8-DE24366F5C8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17BE0A67-3C61-40D2-BC9B-D2A063D88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AA59F38-DB1F-42FE-981E-A32330C02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20A839-6B3B-48C5-AA8C-E9CBC8E7E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04ED0E-613D-40F5-B471-4F4070F3DBA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3050FF3-96A0-4B57-B4AD-FF22293F5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F778619-DE9B-4DEC-9760-B112AE70A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FAE498-DF74-43AA-8E79-9F225EF611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8D5B8-F6D8-48D0-9F08-0C55B6FE4B0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341310B-2B72-4159-955B-F9DE3C14F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C519AE-3E22-419F-B78E-3920A3032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C915C6-8F52-4CA4-A00F-F2041605F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EF013-3066-4F64-9297-D733E9C1834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4CCE9CE-159F-4AD4-9DC2-373507728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8EB512F-0724-4730-8E0C-36E30C3DD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DB3217-6834-442A-B985-53135AB78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6B1D1-B364-4B1B-AA01-EC497542AC9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7E08E59-924B-4276-8612-864DA08EF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014811B-2465-4584-BEE8-0A7630AAC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320EDE-457F-4DD3-8375-EE9B6FFA4E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F02825-B15C-4B9F-AC02-576A176BD18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6B8A0A52-7858-4AF9-8559-9B17DB754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EF4E6E5-1AFC-4B91-AE60-734FE8F35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5397A2-FEBA-475E-90B1-B3D93F841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E30DD-08E9-4AE5-B004-A79AF499BA9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005B057-634A-436B-86CD-53CCAA87F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844C1E0-F770-47C7-8001-259B4D46F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47DBDA-F3D6-437C-BA0B-13726390C6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957FD-955A-4AD9-BBBA-B3B7993D721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ED211DD-9462-4EE6-A1B1-97F4D4A60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3AF673C-AC17-4367-8591-C0C3E7E28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863E49-DF5B-42F2-BEDF-FB6D5FE15E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60C3D-4548-42AE-A268-D7692BC817E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ACA28F0-577F-4FD5-91FD-75369287F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CBEDBE3-0323-4B51-8380-61616363E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B29C60-520A-4E71-8516-21513C5454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F30FC-A193-4EFF-BAC9-09F317AA456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982A37C-506E-472F-BC5E-A0BED32E5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15408A8-FA68-42B4-BC9B-88160CEBF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77069E-5105-4CDD-94A3-AEA866203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AC4AF-F89E-42F5-BAC2-AE4E25A87CF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6BF2DC7F-5157-4D13-96C4-5CE3C7E0E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44568B7-89C0-45C1-AB65-19C00CE88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116AEB-35F9-4B64-A971-7D8A864B3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99F23-001E-4034-B341-9E4702B14C0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D1B50F1-D56E-4A67-A74A-5176A6EA8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30EB7CA-6B21-48B6-ADE9-07551CF3A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0E5261-51E2-4B71-B300-3EB4F871B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6B60A-3475-4453-8CFD-CCF696427EE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CA827EC-8EB9-4571-8233-A9B6D8E74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3561883-B772-4998-B8B8-8754783E3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CBA36F-CB74-4BEE-AAC5-E23C0C344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47499-1DDB-44FE-B35A-AF0D413D51F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5A4600F-1106-42AB-A44D-614DC7D75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ACC40F3-5084-41D7-86F9-20CDDED2D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BCBFCC-0007-4F4C-8A98-CF7D2276A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6630B-D2CA-4B14-ACED-250976D39D1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17C75B6-6C42-47B9-8754-18440E601F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04DD01B-D0A6-48B8-B2AE-A1E82A054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FC1D1F-1AC0-4BA8-9A2A-89C0A9CF9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A194F-038B-4311-B8D1-1176919C9B4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A9F5247F-B6F4-4931-A2FD-77DA7256A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14FA82C-2DE3-4A4A-BE34-2AC9230F8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FE4A89-135A-46E5-B913-EDB3196B3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49018-051D-4A36-95C9-BF69DDFA024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C3F6086-B43E-448F-A7ED-D8FC7B841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DCDFA3D-3DA4-4950-A863-994A3DC9D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5837F6-72D7-48AF-A40E-F0CFAF2947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238B5-2F2B-43E0-926B-F8111A5A530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770D596-6C39-465F-813B-0F369DD1D1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BBC9257-7DAA-4152-A577-E2D899806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671A-19B8-43A7-8E9E-F72EBA69A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08604-CAFA-4254-82C5-108A9F7D9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7B6DB-DECE-4280-ABC5-DE3333C9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D591F-3615-426E-AA44-0DCD1084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B7C6-B4E0-43BC-81CB-2ACAAD76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834FC-A0FC-4E96-AD47-6357410FF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7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F30B-83E3-4B51-A804-B7A6FCDC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A1B53-67DF-41C9-9711-640CF2F45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ECE73-AD79-4E53-BB81-8EE318DC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6F387-2D0B-4D09-89B6-37CEC9E3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5540-025A-4F6A-B854-45C0C613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7D5ED-C1A7-49B0-B653-E272DB68A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67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DAAFF-6F01-4886-A2B9-2F66786EE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D8F0B-E6BB-4604-A33B-566AA8DCC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84DC8-9AE4-414F-BDCF-3070C612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0991D-34EE-4A42-B2F0-3084A2CD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693A1-B337-4D44-ABBD-CEA6A5F5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A090F-A155-432A-85D7-58C462616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5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DCFC-BE5E-4B90-8358-5A9230F2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57D7-1162-49D7-93BA-5889A7E7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67D3F-1188-42ED-B725-9D534BBC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D8F3A-89ED-46D6-B0F7-7F86350D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F7EE8-13EF-43CA-98C2-866C7E4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5B0F4-6342-4A8F-951B-F24CAD804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36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AF1F-C509-4AA0-95ED-FB19568D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430F6-F373-4DE2-8DE6-7930F78D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A852B-C786-4191-BE84-C478687A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13F87-C2E0-4CA9-BD1A-1B75E73C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19A11-DCBC-4285-AB98-230F260D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9CCCF-0BF5-4CD4-82D2-34072D267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3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F22AE-986B-4EE1-83D9-A20B9087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85FE-5FB3-47C1-918D-42DC6EB68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26F69-50E9-4B1F-8831-FA8DA609B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CF95D-5901-4332-A8BD-24BD85F6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76B6A-506D-4296-AE59-A6617D8F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113AB-8C29-434A-BAFE-F7AD2537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600AF-78A8-4C43-BC12-23A5D1E90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9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6CF04-2B2E-45E5-AC27-F0882A08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9E36-811E-4D9C-99F4-D003E4B45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B5AE0-A6C4-4457-91C2-6FCC66878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FEF99-F83D-43FE-BD0B-A358EE787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A7D9D-7AF0-4863-8080-DEA6E1419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51C415-1319-41CB-BC04-6277CFA5F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99C38B-A3FA-40F2-B6D2-497C5A15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C05FB-B6CF-451F-A96D-D38E910E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9E96E-582E-43DC-BEDF-CDDFCA746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73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14CD-F646-4B8F-A492-092C9C0A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E5CE5-67EB-41B0-A013-F7A474FA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17F1B-B321-4991-B185-4FA00416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CF02C-F990-4604-BCDA-563D68C2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41442-98EE-4D1F-A91F-4E196C0CA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5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1EA09-67F3-4AAA-8EF1-C8AC170C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364BF-08DA-4F23-84F3-D6A665ED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C75D7-AB77-484B-8EB6-8C64702E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2F33E-7D9C-483B-AC94-5C94935BC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62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2FEC-669C-44CE-8D78-7AEB720A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8DED-B26A-47E1-94CA-806B8363D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DD498-CC29-4CD4-9240-150F7F08C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1D1D1-AB84-4396-90FA-8C6E05C1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7D0C1-ECE8-45C7-B3FE-15D1515E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9A433-96BB-4970-8875-2846B0FB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30A62-5667-4331-8D93-77687B5EF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39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4CFB-AE37-474F-B92F-C47D0086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140BE-435D-4FF5-AA13-852FDA265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43763-CF96-4CD2-8809-E9EACAEEF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13167-0054-4B1A-8FFF-73F597AF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4E52D-0119-42A1-8793-1328D72C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D7CF6-A654-48BA-A248-84580D89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B1C4A-9074-4611-B63C-0A86BDF50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32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B7440FA-3A1C-431D-B163-8189F79A2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CAA196-4C7C-45BC-B430-675AFD267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C44326-0819-4906-8389-6ABEBDAF18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59101C-A845-4587-A050-EC485667D1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FAF2B0-24FD-41A3-A1B0-C7D9350D2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F79AA8-2DE5-49F6-915F-BA42F0E5C8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EA0C373E-5BC9-4356-8924-193E318DF7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2438400"/>
            <a:ext cx="7239000" cy="1600200"/>
          </a:xfrm>
          <a:solidFill>
            <a:srgbClr val="00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Môn: Làm quen văn học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Đề tài: Kể chuyện“Món quà của cô giáo”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Chủ điểm: Trường Mầm Non</a:t>
            </a:r>
          </a:p>
        </p:txBody>
      </p:sp>
      <p:sp>
        <p:nvSpPr>
          <p:cNvPr id="27658" name="WordArt 10">
            <a:extLst>
              <a:ext uri="{FF2B5EF4-FFF2-40B4-BE49-F238E27FC236}">
                <a16:creationId xmlns:a16="http://schemas.microsoft.com/office/drawing/2014/main" id="{703E30FB-0C42-4904-8106-C71E9D8C29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22458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TRƯỜNG MẦM NON TUỔI HOA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4267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Giáo viên: Vũ Thị Hương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>
            <a:extLst>
              <a:ext uri="{FF2B5EF4-FFF2-40B4-BE49-F238E27FC236}">
                <a16:creationId xmlns:a16="http://schemas.microsoft.com/office/drawing/2014/main" id="{6AEF37AE-A409-4460-821A-0EFA6086F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>
            <a:extLst>
              <a:ext uri="{FF2B5EF4-FFF2-40B4-BE49-F238E27FC236}">
                <a16:creationId xmlns:a16="http://schemas.microsoft.com/office/drawing/2014/main" id="{C763B6C4-B837-4CC8-B2F0-45387759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>
            <a:extLst>
              <a:ext uri="{FF2B5EF4-FFF2-40B4-BE49-F238E27FC236}">
                <a16:creationId xmlns:a16="http://schemas.microsoft.com/office/drawing/2014/main" id="{C83C8CE4-B21E-40AB-91DA-56C5EBB3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>
            <a:extLst>
              <a:ext uri="{FF2B5EF4-FFF2-40B4-BE49-F238E27FC236}">
                <a16:creationId xmlns:a16="http://schemas.microsoft.com/office/drawing/2014/main" id="{E168DCCA-AABE-4827-BA02-D0251C51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>
            <a:extLst>
              <a:ext uri="{FF2B5EF4-FFF2-40B4-BE49-F238E27FC236}">
                <a16:creationId xmlns:a16="http://schemas.microsoft.com/office/drawing/2014/main" id="{C4DDC042-3A55-40F4-AD1B-B963726AF74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>
              <a:extLst>
                <a:ext uri="{FF2B5EF4-FFF2-40B4-BE49-F238E27FC236}">
                  <a16:creationId xmlns:a16="http://schemas.microsoft.com/office/drawing/2014/main" id="{CCC5A11F-A9C0-4194-ACD0-E46585202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>
              <a:extLst>
                <a:ext uri="{FF2B5EF4-FFF2-40B4-BE49-F238E27FC236}">
                  <a16:creationId xmlns:a16="http://schemas.microsoft.com/office/drawing/2014/main" id="{E538DD74-CAC1-4DAA-99D4-32F134D3D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E51BA90-E215-44FC-AB7F-802BC4CEE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4DEF11F-1831-4348-8AEC-663F69935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3316" name="Picture 4" descr="Untitled-5">
            <a:extLst>
              <a:ext uri="{FF2B5EF4-FFF2-40B4-BE49-F238E27FC236}">
                <a16:creationId xmlns:a16="http://schemas.microsoft.com/office/drawing/2014/main" id="{E82CD9B0-332E-411B-A1CC-EDC7E172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6EAD836-4A01-416E-B143-55C764E4D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2EA8138-7642-43CD-9667-CA2B8FAC0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1268" name="Picture 4" descr="Untitled-4">
            <a:extLst>
              <a:ext uri="{FF2B5EF4-FFF2-40B4-BE49-F238E27FC236}">
                <a16:creationId xmlns:a16="http://schemas.microsoft.com/office/drawing/2014/main" id="{5D54AE62-18D6-4087-9C59-98AC61A8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>
            <a:extLst>
              <a:ext uri="{FF2B5EF4-FFF2-40B4-BE49-F238E27FC236}">
                <a16:creationId xmlns:a16="http://schemas.microsoft.com/office/drawing/2014/main" id="{FE6190CB-68BE-48FD-A217-34C3C9F9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>
            <a:extLst>
              <a:ext uri="{FF2B5EF4-FFF2-40B4-BE49-F238E27FC236}">
                <a16:creationId xmlns:a16="http://schemas.microsoft.com/office/drawing/2014/main" id="{8F241902-62F2-4DC3-878C-BB71BF469612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>
              <a:extLst>
                <a:ext uri="{FF2B5EF4-FFF2-40B4-BE49-F238E27FC236}">
                  <a16:creationId xmlns:a16="http://schemas.microsoft.com/office/drawing/2014/main" id="{35F4311A-32B0-4B12-B45C-4708B1929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>
              <a:extLst>
                <a:ext uri="{FF2B5EF4-FFF2-40B4-BE49-F238E27FC236}">
                  <a16:creationId xmlns:a16="http://schemas.microsoft.com/office/drawing/2014/main" id="{AC98F228-D787-4F1F-B89F-00CBF7531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A2CE60B-206C-430A-B705-8AEC02989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4D3CF85-0AAC-479C-8ED1-67106F0F9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7172" name="Picture 4" descr="Untitled-2">
            <a:extLst>
              <a:ext uri="{FF2B5EF4-FFF2-40B4-BE49-F238E27FC236}">
                <a16:creationId xmlns:a16="http://schemas.microsoft.com/office/drawing/2014/main" id="{7C95D42F-3D7C-472B-91A6-A6F0AC54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>
            <a:extLst>
              <a:ext uri="{FF2B5EF4-FFF2-40B4-BE49-F238E27FC236}">
                <a16:creationId xmlns:a16="http://schemas.microsoft.com/office/drawing/2014/main" id="{F6458534-F566-4E21-B757-C7F8F079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>
            <a:extLst>
              <a:ext uri="{FF2B5EF4-FFF2-40B4-BE49-F238E27FC236}">
                <a16:creationId xmlns:a16="http://schemas.microsoft.com/office/drawing/2014/main" id="{CAF71A60-15FA-48EB-BFB7-75338F6B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>
            <a:extLst>
              <a:ext uri="{FF2B5EF4-FFF2-40B4-BE49-F238E27FC236}">
                <a16:creationId xmlns:a16="http://schemas.microsoft.com/office/drawing/2014/main" id="{BF682C25-A733-441A-93B5-9F50900A3A17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>
              <a:extLst>
                <a:ext uri="{FF2B5EF4-FFF2-40B4-BE49-F238E27FC236}">
                  <a16:creationId xmlns:a16="http://schemas.microsoft.com/office/drawing/2014/main" id="{99EF0FD5-5A7A-4960-A4D9-C97236297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>
              <a:extLst>
                <a:ext uri="{FF2B5EF4-FFF2-40B4-BE49-F238E27FC236}">
                  <a16:creationId xmlns:a16="http://schemas.microsoft.com/office/drawing/2014/main" id="{C1A9D293-DFDF-4B39-9A41-FF06963D6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>
            <a:extLst>
              <a:ext uri="{FF2B5EF4-FFF2-40B4-BE49-F238E27FC236}">
                <a16:creationId xmlns:a16="http://schemas.microsoft.com/office/drawing/2014/main" id="{90E2343A-70DE-436F-91D1-C8B7E8921A45}"/>
              </a:ext>
            </a:extLst>
          </p:cNvPr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>
              <a:extLst>
                <a:ext uri="{FF2B5EF4-FFF2-40B4-BE49-F238E27FC236}">
                  <a16:creationId xmlns:a16="http://schemas.microsoft.com/office/drawing/2014/main" id="{F3B4F390-E179-4D9B-BD49-D205D8F01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>
              <a:extLst>
                <a:ext uri="{FF2B5EF4-FFF2-40B4-BE49-F238E27FC236}">
                  <a16:creationId xmlns:a16="http://schemas.microsoft.com/office/drawing/2014/main" id="{F7B46504-A6C7-46DE-91A0-F103A79A87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>
            <a:extLst>
              <a:ext uri="{FF2B5EF4-FFF2-40B4-BE49-F238E27FC236}">
                <a16:creationId xmlns:a16="http://schemas.microsoft.com/office/drawing/2014/main" id="{A017BE63-3216-460A-828B-667D2B38B1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224588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trò chơi:</a:t>
            </a: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Ghép tranh hóa thân theo nhân vật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F69BDDC-9911-49E4-A0EF-EDF294FC05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239000" cy="990600"/>
          </a:xfrm>
          <a:solidFill>
            <a:srgbClr val="00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vi-VN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ả</a:t>
            </a: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</a:t>
            </a:r>
            <a:r>
              <a:rPr lang="vi-VN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ơ</a:t>
            </a: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qu</a:t>
            </a:r>
            <a:r>
              <a:rPr lang="vi-VN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ý</a:t>
            </a: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</a:t>
            </a:r>
            <a:r>
              <a:rPr lang="vi-VN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</a:t>
            </a:r>
            <a:r>
              <a:rPr lang="en-US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vi-VN" altLang="en-US" sz="4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đã đến dự</a:t>
            </a:r>
            <a:endParaRPr lang="en-US" altLang="en-US" sz="44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B670CF5-C988-4388-95FC-DBACBD89E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953000"/>
            <a:ext cx="5715000" cy="762000"/>
          </a:xfrm>
          <a:prstGeom prst="rect">
            <a:avLst/>
          </a:prstGeom>
          <a:solidFill>
            <a:srgbClr val="3366FF">
              <a:alpha val="33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</a:t>
            </a:r>
            <a:r>
              <a:rPr lang="vi-VN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ú</a:t>
            </a:r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c</a:t>
            </a:r>
            <a:r>
              <a:rPr lang="vi-VN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á</a:t>
            </a:r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ch</a:t>
            </a:r>
            <a:r>
              <a:rPr lang="vi-VN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á</a:t>
            </a:r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ch</a:t>
            </a:r>
            <a:r>
              <a:rPr lang="vi-VN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ă</a:t>
            </a:r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ngoan</a:t>
            </a:r>
          </a:p>
        </p:txBody>
      </p:sp>
      <p:sp>
        <p:nvSpPr>
          <p:cNvPr id="70660" name="WordArt 4">
            <a:extLst>
              <a:ext uri="{FF2B5EF4-FFF2-40B4-BE49-F238E27FC236}">
                <a16:creationId xmlns:a16="http://schemas.microsoft.com/office/drawing/2014/main" id="{02BCDEC4-35A6-49BF-A1B0-D7CFD7682E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2245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buổi học đã kết thúc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 animBg="1"/>
      <p:bldP spid="706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D9088C7-9698-4815-93F9-BD9337C48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MÓN QUÀ CỦA CÔ GIÁO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C22541A-8BB7-4596-A364-5083E7FDF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590800" cy="685800"/>
          </a:xfrm>
          <a:solidFill>
            <a:srgbClr val="FFFF00">
              <a:alpha val="66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>
            <a:extLst>
              <a:ext uri="{FF2B5EF4-FFF2-40B4-BE49-F238E27FC236}">
                <a16:creationId xmlns:a16="http://schemas.microsoft.com/office/drawing/2014/main" id="{D61314DC-F077-463D-8A70-3C98FC24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>
            <a:extLst>
              <a:ext uri="{FF2B5EF4-FFF2-40B4-BE49-F238E27FC236}">
                <a16:creationId xmlns:a16="http://schemas.microsoft.com/office/drawing/2014/main" id="{8948FFAA-EB67-4CA8-9639-D9049C611B65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>
              <a:extLst>
                <a:ext uri="{FF2B5EF4-FFF2-40B4-BE49-F238E27FC236}">
                  <a16:creationId xmlns:a16="http://schemas.microsoft.com/office/drawing/2014/main" id="{9239EBA9-A6BD-4BEE-90BD-D37E67B71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>
              <a:extLst>
                <a:ext uri="{FF2B5EF4-FFF2-40B4-BE49-F238E27FC236}">
                  <a16:creationId xmlns:a16="http://schemas.microsoft.com/office/drawing/2014/main" id="{3C38D18D-E958-4105-B9A3-A56C1B229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>
            <a:extLst>
              <a:ext uri="{FF2B5EF4-FFF2-40B4-BE49-F238E27FC236}">
                <a16:creationId xmlns:a16="http://schemas.microsoft.com/office/drawing/2014/main" id="{04512469-700E-497A-B59E-D8147711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>
            <a:extLst>
              <a:ext uri="{FF2B5EF4-FFF2-40B4-BE49-F238E27FC236}">
                <a16:creationId xmlns:a16="http://schemas.microsoft.com/office/drawing/2014/main" id="{810D85CA-A307-4B4A-BDF0-9C6DAA0FC94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>
              <a:extLst>
                <a:ext uri="{FF2B5EF4-FFF2-40B4-BE49-F238E27FC236}">
                  <a16:creationId xmlns:a16="http://schemas.microsoft.com/office/drawing/2014/main" id="{0320EC7F-AF05-4C3D-BC4B-5AA612957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>
              <a:extLst>
                <a:ext uri="{FF2B5EF4-FFF2-40B4-BE49-F238E27FC236}">
                  <a16:creationId xmlns:a16="http://schemas.microsoft.com/office/drawing/2014/main" id="{7A90E163-E33B-46CE-851D-C32DB6F60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>
            <a:extLst>
              <a:ext uri="{FF2B5EF4-FFF2-40B4-BE49-F238E27FC236}">
                <a16:creationId xmlns:a16="http://schemas.microsoft.com/office/drawing/2014/main" id="{036CA5CE-EDCE-4E62-841B-6A33E7BC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>
            <a:extLst>
              <a:ext uri="{FF2B5EF4-FFF2-40B4-BE49-F238E27FC236}">
                <a16:creationId xmlns:a16="http://schemas.microsoft.com/office/drawing/2014/main" id="{E16C95E9-A22F-4970-B596-D28A081FD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>
            <a:extLst>
              <a:ext uri="{FF2B5EF4-FFF2-40B4-BE49-F238E27FC236}">
                <a16:creationId xmlns:a16="http://schemas.microsoft.com/office/drawing/2014/main" id="{5D724F7C-E794-4132-A0A0-7473136E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B43262-CFBB-4074-B958-F280009C7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C6C93CB-7E12-4DEA-97AD-2502E5C76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9460" name="Picture 4" descr="Untitled-8">
            <a:extLst>
              <a:ext uri="{FF2B5EF4-FFF2-40B4-BE49-F238E27FC236}">
                <a16:creationId xmlns:a16="http://schemas.microsoft.com/office/drawing/2014/main" id="{4E52BBC7-4282-467B-B501-CAFEB4927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>
            <a:extLst>
              <a:ext uri="{FF2B5EF4-FFF2-40B4-BE49-F238E27FC236}">
                <a16:creationId xmlns:a16="http://schemas.microsoft.com/office/drawing/2014/main" id="{42DA238C-9C40-4FE7-AAC2-7620F8FD8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>
            <a:extLst>
              <a:ext uri="{FF2B5EF4-FFF2-40B4-BE49-F238E27FC236}">
                <a16:creationId xmlns:a16="http://schemas.microsoft.com/office/drawing/2014/main" id="{A72B1B6B-929B-48FE-AB0B-BFD69606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>
            <a:extLst>
              <a:ext uri="{FF2B5EF4-FFF2-40B4-BE49-F238E27FC236}">
                <a16:creationId xmlns:a16="http://schemas.microsoft.com/office/drawing/2014/main" id="{6A1E4D9A-F988-4306-B5CB-C4A5A378453E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>
              <a:extLst>
                <a:ext uri="{FF2B5EF4-FFF2-40B4-BE49-F238E27FC236}">
                  <a16:creationId xmlns:a16="http://schemas.microsoft.com/office/drawing/2014/main" id="{D70B5A91-9EFD-49B6-9312-190D5C9D6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>
              <a:extLst>
                <a:ext uri="{FF2B5EF4-FFF2-40B4-BE49-F238E27FC236}">
                  <a16:creationId xmlns:a16="http://schemas.microsoft.com/office/drawing/2014/main" id="{3B13E9FE-AB92-4C67-B139-16D45FE89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>
            <a:extLst>
              <a:ext uri="{FF2B5EF4-FFF2-40B4-BE49-F238E27FC236}">
                <a16:creationId xmlns:a16="http://schemas.microsoft.com/office/drawing/2014/main" id="{60873313-A38D-464D-B03C-BBD10137C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>
            <a:extLst>
              <a:ext uri="{FF2B5EF4-FFF2-40B4-BE49-F238E27FC236}">
                <a16:creationId xmlns:a16="http://schemas.microsoft.com/office/drawing/2014/main" id="{2CB44408-AD02-4B3B-BDC0-C2AA4BF79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>
            <a:extLst>
              <a:ext uri="{FF2B5EF4-FFF2-40B4-BE49-F238E27FC236}">
                <a16:creationId xmlns:a16="http://schemas.microsoft.com/office/drawing/2014/main" id="{19D0B196-44AA-4668-9C38-9D53BA9F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>
            <a:extLst>
              <a:ext uri="{FF2B5EF4-FFF2-40B4-BE49-F238E27FC236}">
                <a16:creationId xmlns:a16="http://schemas.microsoft.com/office/drawing/2014/main" id="{CEA7D437-EF6B-4FA4-B9D2-53AAC64A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>
            <a:extLst>
              <a:ext uri="{FF2B5EF4-FFF2-40B4-BE49-F238E27FC236}">
                <a16:creationId xmlns:a16="http://schemas.microsoft.com/office/drawing/2014/main" id="{1C4BAD10-9B92-48D1-8AD2-43A26FB994AB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>
              <a:extLst>
                <a:ext uri="{FF2B5EF4-FFF2-40B4-BE49-F238E27FC236}">
                  <a16:creationId xmlns:a16="http://schemas.microsoft.com/office/drawing/2014/main" id="{C8566A1D-8C54-41C4-B923-513586331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>
              <a:extLst>
                <a:ext uri="{FF2B5EF4-FFF2-40B4-BE49-F238E27FC236}">
                  <a16:creationId xmlns:a16="http://schemas.microsoft.com/office/drawing/2014/main" id="{C9F93D58-5004-4261-88DF-03D50BED9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>
            <a:extLst>
              <a:ext uri="{FF2B5EF4-FFF2-40B4-BE49-F238E27FC236}">
                <a16:creationId xmlns:a16="http://schemas.microsoft.com/office/drawing/2014/main" id="{9BC3ECCA-13A3-4405-9CF5-5DDD51175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>
            <a:extLst>
              <a:ext uri="{FF2B5EF4-FFF2-40B4-BE49-F238E27FC236}">
                <a16:creationId xmlns:a16="http://schemas.microsoft.com/office/drawing/2014/main" id="{2348829A-67B7-46B9-B29C-B5A60D3EF75E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>
              <a:extLst>
                <a:ext uri="{FF2B5EF4-FFF2-40B4-BE49-F238E27FC236}">
                  <a16:creationId xmlns:a16="http://schemas.microsoft.com/office/drawing/2014/main" id="{A63E4FF9-73ED-4313-A2C9-A6FB56D61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>
              <a:extLst>
                <a:ext uri="{FF2B5EF4-FFF2-40B4-BE49-F238E27FC236}">
                  <a16:creationId xmlns:a16="http://schemas.microsoft.com/office/drawing/2014/main" id="{3F5C1125-728E-4FFF-B1A8-116DAD5D0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69C642D-764E-4498-AA80-631019CC4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D9F9209-371A-4011-93AE-8831CA030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33796" name="Picture 4" descr="IMG_0014">
            <a:extLst>
              <a:ext uri="{FF2B5EF4-FFF2-40B4-BE49-F238E27FC236}">
                <a16:creationId xmlns:a16="http://schemas.microsoft.com/office/drawing/2014/main" id="{D553227D-3B50-48AF-A217-42D8A8E7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98</Words>
  <Application>Microsoft Office PowerPoint</Application>
  <PresentationFormat>On-screen Show (4:3)</PresentationFormat>
  <Paragraphs>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Default Design</vt:lpstr>
      <vt:lpstr>PowerPoint Presentation</vt:lpstr>
      <vt:lpstr>MÓN QUÀ CỦA 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42</cp:revision>
  <dcterms:created xsi:type="dcterms:W3CDTF">2009-06-14T10:18:10Z</dcterms:created>
  <dcterms:modified xsi:type="dcterms:W3CDTF">2025-03-10T11:17:19Z</dcterms:modified>
</cp:coreProperties>
</file>