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-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pPr/>
              <a:t>12/31/2025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90119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HOA</a:t>
            </a:r>
            <a:endParaRPr lang="en-US" sz="1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067951" y="2156149"/>
            <a:ext cx="931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TÌNH CẢM –XH 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445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2025-2026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pic>
        <p:nvPicPr>
          <p:cNvPr id="12" name="Picture 16" descr="IMG_1119.jpeg">
            <a:extLst>
              <a:ext uri="{FF2B5EF4-FFF2-40B4-BE49-F238E27FC236}">
                <a16:creationId xmlns:a16="http://schemas.microsoft.com/office/drawing/2014/main" id="{9E95FE85-DF30-4479-9133-2126F17DF2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66" y="752421"/>
            <a:ext cx="155378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 cstate="print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5" cstate="print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</TotalTime>
  <Words>203</Words>
  <Application>Microsoft Office PowerPoint</Application>
  <PresentationFormat>Widescreen</PresentationFormat>
  <Paragraphs>34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Thảo</cp:lastModifiedBy>
  <cp:revision>8</cp:revision>
  <dcterms:created xsi:type="dcterms:W3CDTF">2021-12-02T19:20:01Z</dcterms:created>
  <dcterms:modified xsi:type="dcterms:W3CDTF">2025-12-31T12:51:37Z</dcterms:modified>
</cp:coreProperties>
</file>