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93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88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>
                <a:alpha val="100000"/>
              </a:srgbClr>
            </a:gs>
            <a:gs pos="50000">
              <a:srgbClr val="9CB86E">
                <a:alpha val="100000"/>
              </a:srgbClr>
            </a:gs>
            <a:gs pos="100000">
              <a:srgbClr val="156B13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EB381-48E5-4FEC-ACF6-8AF3B9009D5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14.png"/><Relationship Id="rId7" Type="http://schemas.openxmlformats.org/officeDocument/2006/relationships/image" Target="../media/image13.GIF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9.GIF"/><Relationship Id="rId2" Type="http://schemas.openxmlformats.org/officeDocument/2006/relationships/image" Target="../media/image11.GIF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8.png"/><Relationship Id="rId13" Type="http://schemas.microsoft.com/office/2007/relationships/media" Target="ppt/slides/9.mp3" TargetMode="External"/><Relationship Id="rId12" Type="http://schemas.openxmlformats.org/officeDocument/2006/relationships/audio" Target="ppt/slides/9.mp3" TargetMode="External"/><Relationship Id="rId11" Type="http://schemas.openxmlformats.org/officeDocument/2006/relationships/image" Target="../media/image17.png"/><Relationship Id="rId10" Type="http://schemas.openxmlformats.org/officeDocument/2006/relationships/image" Target="../media/image15.GIF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GIF"/><Relationship Id="rId7" Type="http://schemas.openxmlformats.org/officeDocument/2006/relationships/image" Target="../media/image12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Relationship Id="rId3" Type="http://schemas.openxmlformats.org/officeDocument/2006/relationships/image" Target="../media/image9.GIF"/><Relationship Id="rId2" Type="http://schemas.openxmlformats.org/officeDocument/2006/relationships/image" Target="../media/image11.GIF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4" Type="http://schemas.microsoft.com/office/2007/relationships/media" Target="ppt/slides/10.mp3" TargetMode="External"/><Relationship Id="rId13" Type="http://schemas.openxmlformats.org/officeDocument/2006/relationships/audio" Target="ppt/slides/10.mp3" TargetMode="External"/><Relationship Id="rId12" Type="http://schemas.openxmlformats.org/officeDocument/2006/relationships/image" Target="../media/image17.png"/><Relationship Id="rId11" Type="http://schemas.openxmlformats.org/officeDocument/2006/relationships/image" Target="../media/image15.GIF"/><Relationship Id="rId10" Type="http://schemas.openxmlformats.org/officeDocument/2006/relationships/image" Target="../media/image16.GIF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microsoft.com/office/2007/relationships/media" Target="ppt/slides/11.mp3" TargetMode="External"/><Relationship Id="rId5" Type="http://schemas.openxmlformats.org/officeDocument/2006/relationships/audio" Target="ppt/slides/11.mp3" TargetMode="External"/><Relationship Id="rId4" Type="http://schemas.openxmlformats.org/officeDocument/2006/relationships/image" Target="../media/image36.png"/><Relationship Id="rId3" Type="http://schemas.openxmlformats.org/officeDocument/2006/relationships/image" Target="../media/image9.GIF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13.GIF"/><Relationship Id="rId7" Type="http://schemas.openxmlformats.org/officeDocument/2006/relationships/image" Target="../media/image12.png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9.png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1.GIF"/><Relationship Id="rId15" Type="http://schemas.openxmlformats.org/officeDocument/2006/relationships/image" Target="../media/image14.png"/><Relationship Id="rId14" Type="http://schemas.openxmlformats.org/officeDocument/2006/relationships/image" Target="../media/image18.png"/><Relationship Id="rId13" Type="http://schemas.microsoft.com/office/2007/relationships/media" Target="ppt/slides/12.mp3" TargetMode="External"/><Relationship Id="rId12" Type="http://schemas.openxmlformats.org/officeDocument/2006/relationships/audio" Target="ppt/slides/12.mp3" TargetMode="External"/><Relationship Id="rId11" Type="http://schemas.openxmlformats.org/officeDocument/2006/relationships/image" Target="../media/image17.png"/><Relationship Id="rId10" Type="http://schemas.openxmlformats.org/officeDocument/2006/relationships/image" Target="../media/image15.GIF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14.png"/><Relationship Id="rId7" Type="http://schemas.openxmlformats.org/officeDocument/2006/relationships/image" Target="../media/image17.png"/><Relationship Id="rId6" Type="http://schemas.openxmlformats.org/officeDocument/2006/relationships/image" Target="../media/image16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4" Type="http://schemas.microsoft.com/office/2007/relationships/media" Target="ppt/slides/13.mp3" TargetMode="External"/><Relationship Id="rId13" Type="http://schemas.openxmlformats.org/officeDocument/2006/relationships/audio" Target="ppt/slides/13.mp3" TargetMode="External"/><Relationship Id="rId12" Type="http://schemas.openxmlformats.org/officeDocument/2006/relationships/image" Target="../media/image15.GIF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media" Target="ppt/slides/14.mp3" TargetMode="External"/><Relationship Id="rId3" Type="http://schemas.openxmlformats.org/officeDocument/2006/relationships/audio" Target="ppt/slides/14.mp3" TargetMode="External"/><Relationship Id="rId2" Type="http://schemas.openxmlformats.org/officeDocument/2006/relationships/image" Target="../media/image4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ppt/slides/15.mp3" TargetMode="External"/><Relationship Id="rId2" Type="http://schemas.openxmlformats.org/officeDocument/2006/relationships/audio" Target="ppt/slides/15.mp3" TargetMode="External"/><Relationship Id="rId1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14.png"/><Relationship Id="rId7" Type="http://schemas.openxmlformats.org/officeDocument/2006/relationships/image" Target="../media/image13.GIF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8.png"/><Relationship Id="rId13" Type="http://schemas.microsoft.com/office/2007/relationships/media" Target="ppt/slides/16.mp3" TargetMode="External"/><Relationship Id="rId12" Type="http://schemas.openxmlformats.org/officeDocument/2006/relationships/audio" Target="ppt/slides/16.mp3" TargetMode="External"/><Relationship Id="rId11" Type="http://schemas.openxmlformats.org/officeDocument/2006/relationships/image" Target="../media/image17.png"/><Relationship Id="rId10" Type="http://schemas.openxmlformats.org/officeDocument/2006/relationships/image" Target="../media/image15.GIF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media" Target="ppt/slides/ga%20trong%20gay.wma" TargetMode="External"/><Relationship Id="rId8" Type="http://schemas.openxmlformats.org/officeDocument/2006/relationships/audio" Target="ppt/slides/ga%20trong%20gay.wma" TargetMode="External"/><Relationship Id="rId7" Type="http://schemas.openxmlformats.org/officeDocument/2006/relationships/image" Target="../media/image11.GIF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3" Type="http://schemas.openxmlformats.org/officeDocument/2006/relationships/image" Target="../media/image13.GIF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4.png"/><Relationship Id="rId2" Type="http://schemas.openxmlformats.org/officeDocument/2006/relationships/image" Target="../media/image12.png"/><Relationship Id="rId19" Type="http://schemas.openxmlformats.org/officeDocument/2006/relationships/image" Target="../media/image9.GIF"/><Relationship Id="rId18" Type="http://schemas.openxmlformats.org/officeDocument/2006/relationships/image" Target="../media/image15.GIF"/><Relationship Id="rId17" Type="http://schemas.openxmlformats.org/officeDocument/2006/relationships/image" Target="../media/image5.GIF"/><Relationship Id="rId16" Type="http://schemas.openxmlformats.org/officeDocument/2006/relationships/image" Target="../media/image18.png"/><Relationship Id="rId15" Type="http://schemas.microsoft.com/office/2007/relationships/media" Target="ppt/slides/17.mp3" TargetMode="External"/><Relationship Id="rId14" Type="http://schemas.openxmlformats.org/officeDocument/2006/relationships/audio" Target="ppt/slides/17.mp3" TargetMode="External"/><Relationship Id="rId13" Type="http://schemas.openxmlformats.org/officeDocument/2006/relationships/image" Target="../media/image6.png"/><Relationship Id="rId12" Type="http://schemas.microsoft.com/office/2007/relationships/media" Target="ppt/slides/GA%20CUC%20TAC.wav" TargetMode="External"/><Relationship Id="rId11" Type="http://schemas.openxmlformats.org/officeDocument/2006/relationships/audio" Target="ppt/slides/GA%20CUC%20TAC.wav" TargetMode="External"/><Relationship Id="rId10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5.GIF"/><Relationship Id="rId7" Type="http://schemas.openxmlformats.org/officeDocument/2006/relationships/image" Target="../media/image16.GIF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3" Type="http://schemas.openxmlformats.org/officeDocument/2006/relationships/image" Target="../media/image19.GIF"/><Relationship Id="rId2" Type="http://schemas.openxmlformats.org/officeDocument/2006/relationships/image" Target="../media/image9.GIF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1.GIF"/><Relationship Id="rId11" Type="http://schemas.openxmlformats.org/officeDocument/2006/relationships/image" Target="../media/image10.GIF"/><Relationship Id="rId10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microsoft.com/office/2007/relationships/media" Target="clipboard/slides/ppt/slides/ga%20trong%20gay.wma" TargetMode="External"/><Relationship Id="rId6" Type="http://schemas.openxmlformats.org/officeDocument/2006/relationships/audio" Target="clipboard/slides/ppt/slides/ga%20trong%20gay.wma" TargetMode="External"/><Relationship Id="rId5" Type="http://schemas.openxmlformats.org/officeDocument/2006/relationships/image" Target="../media/image6.png"/><Relationship Id="rId4" Type="http://schemas.microsoft.com/office/2007/relationships/media" Target="clipboard/slides/ppt/slides/1.mp3" TargetMode="External"/><Relationship Id="rId3" Type="http://schemas.openxmlformats.org/officeDocument/2006/relationships/audio" Target="clipboard/slides/ppt/slides/1.mp3" TargetMode="Externa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media" Target="ppt/slides/ga%20trong%20gay.wma" TargetMode="External"/><Relationship Id="rId8" Type="http://schemas.openxmlformats.org/officeDocument/2006/relationships/audio" Target="ppt/slides/ga%20trong%20gay.wma" TargetMode="External"/><Relationship Id="rId7" Type="http://schemas.openxmlformats.org/officeDocument/2006/relationships/image" Target="../media/image11.GIF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4.png"/><Relationship Id="rId16" Type="http://schemas.openxmlformats.org/officeDocument/2006/relationships/image" Target="../media/image9.GIF"/><Relationship Id="rId15" Type="http://schemas.openxmlformats.org/officeDocument/2006/relationships/image" Target="../media/image15.GIF"/><Relationship Id="rId14" Type="http://schemas.openxmlformats.org/officeDocument/2006/relationships/image" Target="../media/image5.GIF"/><Relationship Id="rId13" Type="http://schemas.openxmlformats.org/officeDocument/2006/relationships/image" Target="../media/image18.png"/><Relationship Id="rId12" Type="http://schemas.microsoft.com/office/2007/relationships/media" Target="ppt/slides/17.mp3" TargetMode="External"/><Relationship Id="rId11" Type="http://schemas.openxmlformats.org/officeDocument/2006/relationships/audio" Target="ppt/slides/17.mp3" TargetMode="External"/><Relationship Id="rId10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png"/><Relationship Id="rId7" Type="http://schemas.openxmlformats.org/officeDocument/2006/relationships/image" Target="../media/image13.GIF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5.GIF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8.png"/><Relationship Id="rId2" Type="http://schemas.openxmlformats.org/officeDocument/2006/relationships/image" Target="../media/image9.GIF"/><Relationship Id="rId19" Type="http://schemas.microsoft.com/office/2007/relationships/media" Target="ppt/slides/2.mp3" TargetMode="External"/><Relationship Id="rId18" Type="http://schemas.openxmlformats.org/officeDocument/2006/relationships/audio" Target="ppt/slides/2.mp3" TargetMode="External"/><Relationship Id="rId17" Type="http://schemas.openxmlformats.org/officeDocument/2006/relationships/image" Target="../media/image6.png"/><Relationship Id="rId16" Type="http://schemas.microsoft.com/office/2007/relationships/media" Target="ppt/slides/GA%20CUC%20TAC.wav" TargetMode="External"/><Relationship Id="rId15" Type="http://schemas.openxmlformats.org/officeDocument/2006/relationships/audio" Target="ppt/slides/GA%20CUC%20TAC.wav" TargetMode="External"/><Relationship Id="rId14" Type="http://schemas.openxmlformats.org/officeDocument/2006/relationships/image" Target="../media/image7.png"/><Relationship Id="rId13" Type="http://schemas.microsoft.com/office/2007/relationships/media" Target="ppt/slides/ga%20trong%20gay.wma" TargetMode="External"/><Relationship Id="rId12" Type="http://schemas.openxmlformats.org/officeDocument/2006/relationships/audio" Target="ppt/slides/ga%20trong%20gay.wma" TargetMode="External"/><Relationship Id="rId11" Type="http://schemas.openxmlformats.org/officeDocument/2006/relationships/image" Target="../media/image17.png"/><Relationship Id="rId10" Type="http://schemas.openxmlformats.org/officeDocument/2006/relationships/image" Target="../media/image16.GIF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5.GIF"/><Relationship Id="rId7" Type="http://schemas.openxmlformats.org/officeDocument/2006/relationships/image" Target="../media/image16.GIF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3" Type="http://schemas.openxmlformats.org/officeDocument/2006/relationships/image" Target="../media/image19.GIF"/><Relationship Id="rId2" Type="http://schemas.openxmlformats.org/officeDocument/2006/relationships/image" Target="../media/image9.GIF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4" Type="http://schemas.microsoft.com/office/2007/relationships/media" Target="ppt/slides/3.mp3" TargetMode="External"/><Relationship Id="rId13" Type="http://schemas.openxmlformats.org/officeDocument/2006/relationships/audio" Target="ppt/slides/3.mp3" TargetMode="External"/><Relationship Id="rId12" Type="http://schemas.openxmlformats.org/officeDocument/2006/relationships/image" Target="../media/image11.GIF"/><Relationship Id="rId11" Type="http://schemas.openxmlformats.org/officeDocument/2006/relationships/image" Target="../media/image10.GIF"/><Relationship Id="rId10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13.GIF"/><Relationship Id="rId7" Type="http://schemas.openxmlformats.org/officeDocument/2006/relationships/image" Target="../media/image12.png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9.GIF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14" Type="http://schemas.microsoft.com/office/2007/relationships/media" Target="ppt/slides/4.mp3" TargetMode="External"/><Relationship Id="rId13" Type="http://schemas.openxmlformats.org/officeDocument/2006/relationships/audio" Target="ppt/slides/4.mp3" TargetMode="External"/><Relationship Id="rId12" Type="http://schemas.openxmlformats.org/officeDocument/2006/relationships/image" Target="../media/image14.png"/><Relationship Id="rId11" Type="http://schemas.openxmlformats.org/officeDocument/2006/relationships/image" Target="../media/image17.png"/><Relationship Id="rId10" Type="http://schemas.openxmlformats.org/officeDocument/2006/relationships/image" Target="../media/image15.GIF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media" Target="ppt/slides/5.mp3" TargetMode="External"/><Relationship Id="rId4" Type="http://schemas.openxmlformats.org/officeDocument/2006/relationships/audio" Target="ppt/slides/5.mp3" TargetMode="External"/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media" Target="ppt/slides/6.mp3" TargetMode="External"/><Relationship Id="rId4" Type="http://schemas.openxmlformats.org/officeDocument/2006/relationships/audio" Target="ppt/slides/6.mp3" TargetMode="External"/><Relationship Id="rId3" Type="http://schemas.openxmlformats.org/officeDocument/2006/relationships/image" Target="../media/image27.png"/><Relationship Id="rId2" Type="http://schemas.openxmlformats.org/officeDocument/2006/relationships/image" Target="../media/image9.GIF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13.GIF"/><Relationship Id="rId7" Type="http://schemas.openxmlformats.org/officeDocument/2006/relationships/image" Target="../media/image12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GIF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4" Type="http://schemas.microsoft.com/office/2007/relationships/media" Target="ppt/slides/7.mp3" TargetMode="External"/><Relationship Id="rId13" Type="http://schemas.openxmlformats.org/officeDocument/2006/relationships/audio" Target="ppt/slides/7.mp3" TargetMode="External"/><Relationship Id="rId12" Type="http://schemas.openxmlformats.org/officeDocument/2006/relationships/image" Target="../media/image14.png"/><Relationship Id="rId11" Type="http://schemas.openxmlformats.org/officeDocument/2006/relationships/image" Target="../media/image17.png"/><Relationship Id="rId10" Type="http://schemas.openxmlformats.org/officeDocument/2006/relationships/image" Target="../media/image15.GIF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GIF"/><Relationship Id="rId7" Type="http://schemas.openxmlformats.org/officeDocument/2006/relationships/image" Target="../media/image12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3" Type="http://schemas.openxmlformats.org/officeDocument/2006/relationships/image" Target="../media/image9.GIF"/><Relationship Id="rId2" Type="http://schemas.openxmlformats.org/officeDocument/2006/relationships/image" Target="../media/image11.GIF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4" Type="http://schemas.microsoft.com/office/2007/relationships/media" Target="ppt/slides/8.mp3" TargetMode="External"/><Relationship Id="rId13" Type="http://schemas.openxmlformats.org/officeDocument/2006/relationships/audio" Target="ppt/slides/8.mp3" TargetMode="External"/><Relationship Id="rId12" Type="http://schemas.openxmlformats.org/officeDocument/2006/relationships/image" Target="../media/image17.png"/><Relationship Id="rId11" Type="http://schemas.openxmlformats.org/officeDocument/2006/relationships/image" Target="../media/image15.GIF"/><Relationship Id="rId10" Type="http://schemas.openxmlformats.org/officeDocument/2006/relationships/image" Target="../media/image16.GIF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64"/>
            <a:ext cx="12192000" cy="6871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2710" y="76200"/>
            <a:ext cx="628713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PHÚC LỢI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706120"/>
            <a:ext cx="184340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33761" y="2133377"/>
            <a:ext cx="805942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1828800"/>
            <a:ext cx="7985125" cy="49542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động: Làm quen văn học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 tài: Truyện “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 trống choai và hạt đậu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Huyền</a:t>
            </a:r>
            <a:endParaRPr 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Năm học: 2025 - 2026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Lung linh sắc mà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285" y="4762500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6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8" descr="MAT-TRO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Content Placeholder 3" descr="ga-ma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1219200" y="3505200"/>
            <a:ext cx="2286000" cy="2743200"/>
          </a:xfrm>
        </p:spPr>
      </p:pic>
      <p:pic>
        <p:nvPicPr>
          <p:cNvPr id="11270" name="Picture 4" descr="ong ch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762000"/>
            <a:ext cx="3124200" cy="493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5"/>
          <p:cNvSpPr/>
          <p:nvPr/>
        </p:nvSpPr>
        <p:spPr>
          <a:xfrm>
            <a:off x="1066800" y="1447800"/>
            <a:ext cx="2667000" cy="1752600"/>
          </a:xfrm>
          <a:prstGeom prst="cloudCallout">
            <a:avLst>
              <a:gd name="adj1" fmla="val 12235"/>
              <a:gd name="adj2" fmla="val 680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2" name="Picture 6" descr="ga trong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779472">
            <a:off x="933450" y="1646238"/>
            <a:ext cx="2514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7" descr="hoa ho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8" descr="HP10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8" descr="HP10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buom-ba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62325" flipV="1">
            <a:off x="3786188" y="4437063"/>
            <a:ext cx="133985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10" descr="hongbietno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14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15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9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3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8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20" descr="MAT-TRO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Content Placeholder 3" descr="ga-ma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1219200" y="3505200"/>
            <a:ext cx="2286000" cy="2743200"/>
          </a:xfrm>
        </p:spPr>
      </p:pic>
      <p:pic>
        <p:nvPicPr>
          <p:cNvPr id="12293" name="Picture 4" descr="ong ch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47800"/>
            <a:ext cx="3124200" cy="493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5"/>
          <p:cNvSpPr/>
          <p:nvPr/>
        </p:nvSpPr>
        <p:spPr>
          <a:xfrm rot="440780">
            <a:off x="3048000" y="838200"/>
            <a:ext cx="2819400" cy="1752600"/>
          </a:xfrm>
          <a:prstGeom prst="cloudCallout">
            <a:avLst>
              <a:gd name="adj1" fmla="val 58938"/>
              <a:gd name="adj2" fmla="val 4987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5" name="Picture 7" descr="BAC THO R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914400"/>
            <a:ext cx="1676400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liem gat lu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41526" flipH="1">
            <a:off x="4757738" y="1304925"/>
            <a:ext cx="722312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9" descr="hoa ho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buom-bay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62325" flipV="1">
            <a:off x="3786188" y="4437063"/>
            <a:ext cx="133985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8" descr="cuctinhye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10" descr="hongbietnoi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3" name="Picture 8" descr="cuctinhye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16" descr="vuon ca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17" descr="vuon ca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10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16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NHA BAC THO RE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4" descr="BAC THO R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752600"/>
            <a:ext cx="64770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Content Placeholder 3" descr="ga-ma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1066800" y="4114800"/>
            <a:ext cx="2286000" cy="2379663"/>
          </a:xfrm>
        </p:spPr>
      </p:pic>
      <p:pic>
        <p:nvPicPr>
          <p:cNvPr id="13317" name="Picture 6" descr="liem gat lua.png"/>
          <p:cNvPicPr>
            <a:picLocks noChangeAspect="1"/>
          </p:cNvPicPr>
          <p:nvPr/>
        </p:nvPicPr>
        <p:blipFill>
          <a:blip r:embed="rId4">
            <a:lum bright="-29999"/>
          </a:blip>
          <a:stretch>
            <a:fillRect/>
          </a:stretch>
        </p:blipFill>
        <p:spPr>
          <a:xfrm rot="4041526" flipH="1">
            <a:off x="4035425" y="1544638"/>
            <a:ext cx="1804988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762000" y="2209800"/>
            <a:ext cx="2590800" cy="1371600"/>
          </a:xfrm>
          <a:prstGeom prst="cloudCallout">
            <a:avLst>
              <a:gd name="adj1" fmla="val 21778"/>
              <a:gd name="adj2" fmla="val 958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9" name="Picture 9" descr="liem gat lua.png"/>
          <p:cNvPicPr>
            <a:picLocks noChangeAspect="1"/>
          </p:cNvPicPr>
          <p:nvPr/>
        </p:nvPicPr>
        <p:blipFill>
          <a:blip r:embed="rId4">
            <a:lum bright="-29999"/>
          </a:blip>
          <a:stretch>
            <a:fillRect/>
          </a:stretch>
        </p:blipFill>
        <p:spPr>
          <a:xfrm rot="4041526" flipH="1">
            <a:off x="1441450" y="2368550"/>
            <a:ext cx="139382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11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1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 descr="ong-b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23" descr="MAT-TR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Content Placeholder 9" descr="GA CAM LIEM.pn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5800" y="3657600"/>
            <a:ext cx="3352800" cy="2808288"/>
          </a:xfrm>
        </p:spPr>
      </p:pic>
      <p:pic>
        <p:nvPicPr>
          <p:cNvPr id="14342" name="Picture 10" descr="ong ch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676400"/>
            <a:ext cx="3581400" cy="466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1" descr="gio mua ha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352800"/>
            <a:ext cx="17145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2" descr="hoa ho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0" descr="hongbietno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Picture 19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20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12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 descr="buom-bay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462325" flipV="1">
            <a:off x="315913" y="4789488"/>
            <a:ext cx="903287" cy="59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Picture 25" descr="DUYET-HUE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4600" y="6396038"/>
            <a:ext cx="2381250" cy="461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125 0.0064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3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4" descr="ong-b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5" descr="MAT-TR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4" descr="hoa ho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HP10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8" descr="HP10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cuctinhye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8" descr="cuctinhye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21" descr="vuon ca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22" descr="vuon ca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43600"/>
            <a:ext cx="577215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 descr="buom-ba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62325" flipV="1">
            <a:off x="1682750" y="5540375"/>
            <a:ext cx="857250" cy="56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bo su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133600"/>
            <a:ext cx="3886200" cy="346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Content Placeholder 3" descr="ga-mai.gif"/>
          <p:cNvPicPr>
            <a:picLocks noGrp="1" noChangeAspect="1"/>
          </p:cNvPicPr>
          <p:nvPr>
            <p:ph idx="1"/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19400" y="3962400"/>
            <a:ext cx="1701800" cy="2041525"/>
          </a:xfrm>
        </p:spPr>
      </p:pic>
      <p:pic>
        <p:nvPicPr>
          <p:cNvPr id="15375" name="Picture 13" descr="ONG CHU +CO+LIEM co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200" y="1295400"/>
            <a:ext cx="6183313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10" descr="hongbietnoi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13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10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2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5301 C -0.00122 0.05324 -0.00139 -0.02616 -0.00122 -0.02639 C -0.00104 -0.02662 -0.00122 0.05301 -0.00122 0.05324 Z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-0.14398 C 0.06371 -0.14838 0.07326 -0.15255 0.08472 -0.1375 C 0.09618 -0.12246 0.12152 -0.07523 0.12343 -0.05371 C 0.12534 -0.03218 0.11059 -0.02037 0.096 -0.00857 " pathEditMode="relative" rAng="0" ptsTypes="aaa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pic>
        <p:nvPicPr>
          <p:cNvPr id="16387" name="Content Placeholder 3" descr="ba chu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Content Placeholder 9" descr="GA CAM SUA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295400" y="4419600"/>
            <a:ext cx="3176588" cy="2438400"/>
          </a:xfrm>
        </p:spPr>
      </p:pic>
      <p:pic>
        <p:nvPicPr>
          <p:cNvPr id="5" name="14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43473 0.0111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pic>
        <p:nvPicPr>
          <p:cNvPr id="17411" name="Content Placeholder 3" descr="gd 2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09075" cy="6911975"/>
          </a:xfrm>
        </p:spPr>
      </p:pic>
      <p:pic>
        <p:nvPicPr>
          <p:cNvPr id="5" name="1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4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 descr="ong-b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16" descr="MAT-TR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Content Placeholder 3" descr="ga trong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-4560176">
            <a:off x="912813" y="3611563"/>
            <a:ext cx="4195762" cy="3276600"/>
          </a:xfrm>
        </p:spPr>
      </p:pic>
      <p:pic>
        <p:nvPicPr>
          <p:cNvPr id="5" name="Picture 4" descr="GA CAM B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590800"/>
            <a:ext cx="3733800" cy="248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5" descr="hoa ho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 descr="HP10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8" descr="HP10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uom-ba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62325" flipV="1">
            <a:off x="3786188" y="4437063"/>
            <a:ext cx="133985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0" descr="hongbietno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2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13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1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72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8333 -0.01111 " pathEditMode="relative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5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7" descr="hoa h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8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8" descr="cuctinhye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8" descr="cuctinhye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5" descr="vuon c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ong-ba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7" descr="MAT-TRO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ga trong gay.wma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GA CUC TAC.wav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1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28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Picture 21" descr="GA-TRONG-GAY-DONG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714119">
            <a:off x="3625850" y="1890713"/>
            <a:ext cx="4314825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14" descr="vuon c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0" descr="hongbietnoi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Picture 6" descr="ga-mai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143000" y="2895600"/>
            <a:ext cx="28194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buom-bay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8462325" flipV="1">
            <a:off x="3786188" y="4437063"/>
            <a:ext cx="133985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Picture 8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8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5" descr="ga-ma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057400"/>
            <a:ext cx="2895600" cy="356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Content Placeholder 7" descr="GA-TRONG-MO-THOC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762000" y="1371600"/>
            <a:ext cx="4038600" cy="4525963"/>
          </a:xfrm>
        </p:spPr>
      </p:pic>
      <p:pic>
        <p:nvPicPr>
          <p:cNvPr id="21509" name="Picture 4" descr="hat da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648200"/>
            <a:ext cx="1800225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hoa h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8" descr="HP10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5791200"/>
            <a:ext cx="1143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HP10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791200"/>
            <a:ext cx="1143000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8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hongbietno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8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6" descr="vuon c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7" descr="vuon c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buom-bay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462325" flipV="1">
            <a:off x="4648200" y="5449888"/>
            <a:ext cx="79692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ong-bay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9" descr="MAT-TROI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2.77778E-7 0.00023 0.0224 -0.06111 0.02691 -0.06042 C 0.03142 -0.05972 2.77778E-7 -3.7037E-7 2.77778E-7 0.00023 Z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6096000"/>
          </a:xfrm>
          <a:effectLst/>
          <a:sp3d prstMaterial="plastic"/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Kabel KT" pitchFamily="18" charset="0"/>
                <a:ea typeface="+mj-ea"/>
                <a:cs typeface="+mj-cs"/>
              </a:rPr>
              <a:t>GÀ TRỐNG CHOAI VÀ HẠT ĐẬU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UTM Kabel KT" pitchFamily="18" charset="0"/>
              <a:ea typeface="+mj-ea"/>
              <a:cs typeface="+mj-cs"/>
            </a:endParaRPr>
          </a:p>
        </p:txBody>
      </p:sp>
      <p:pic>
        <p:nvPicPr>
          <p:cNvPr id="3075" name="Picture 3" descr="GA-TRONG-GAY-DO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4119">
            <a:off x="2940050" y="1614488"/>
            <a:ext cx="4314825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ga trong gay.wma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2CE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3" name="Picture 5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7" descr="hoa h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8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8" descr="cuctinhye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8" descr="cuctinhye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15" descr="vuon c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ong-ba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7" descr="MAT-TROI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ga trong gay.wma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17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28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Picture 21" descr="GA-TRONG-GAY-DONG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14119">
            <a:off x="3625850" y="1890713"/>
            <a:ext cx="4314825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14" descr="vuon c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Picture 10" descr="hongbietnoi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6" name="Picture 6" descr="ga-mai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143000" y="2895600"/>
            <a:ext cx="28194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buom-bay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462325" flipV="1">
            <a:off x="3786188" y="4437063"/>
            <a:ext cx="133985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Picture 8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5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6" descr="ga-ma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43000" y="2895600"/>
            <a:ext cx="28194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7" descr="GA-TRONG-GAY-DO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4314825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ong-ba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9" descr="MAT-TRO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0" descr="hoa ho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8" descr="HP10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8" descr="HP10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 descr="buom-ba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62325" flipV="1">
            <a:off x="3786188" y="4437063"/>
            <a:ext cx="133985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0" descr="hongbietno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5562600"/>
            <a:ext cx="153035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8" descr="cuctinhye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0" descr="hongbietno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8" descr="cuctinhye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9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12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ga trong gay.wma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GA CUC TAC.wav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2.mp3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34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1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8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ga-ma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057400"/>
            <a:ext cx="2895600" cy="356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Content Placeholder 7" descr="GA-TRONG-MO-THOC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762000" y="1371600"/>
            <a:ext cx="4038600" cy="4525963"/>
          </a:xfrm>
        </p:spPr>
      </p:pic>
      <p:pic>
        <p:nvPicPr>
          <p:cNvPr id="5125" name="Picture 4" descr="hat da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648200"/>
            <a:ext cx="1800225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9" descr="hoa h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8" descr="HP10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5791200"/>
            <a:ext cx="1143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HP10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791200"/>
            <a:ext cx="1143000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8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hongbietno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8" descr="cuctinhyeu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6" descr="vuon c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7" descr="vuon c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buom-bay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462325" flipV="1">
            <a:off x="4648200" y="5449888"/>
            <a:ext cx="79692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ong-bay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19" descr="MAT-TROI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3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2.77778E-7 0.00023 0.0224 -0.06111 0.02691 -0.06042 C 0.03142 -0.05972 2.77778E-7 -3.7037E-7 2.77778E-7 0.00023 Z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7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ong-b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9" descr="MAT-TR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4" descr="ga-ma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752600"/>
            <a:ext cx="2895600" cy="356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Content Placeholder 6" descr="GA-HOC-DAU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-5712623">
            <a:off x="1314450" y="2132013"/>
            <a:ext cx="4130675" cy="4525962"/>
          </a:xfrm>
        </p:spPr>
      </p:pic>
      <p:pic>
        <p:nvPicPr>
          <p:cNvPr id="6151" name="Picture 7" descr="hat da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267200"/>
            <a:ext cx="1800225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 descr="hoa ho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867400"/>
            <a:ext cx="1143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5791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0" descr="hongbietno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5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6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buom-bay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462325" flipV="1">
            <a:off x="1960563" y="5473700"/>
            <a:ext cx="582612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4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pic>
        <p:nvPicPr>
          <p:cNvPr id="7171" name="Content Placeholder 3" descr="ba chu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911975"/>
          </a:xfrm>
        </p:spPr>
      </p:pic>
      <p:pic>
        <p:nvPicPr>
          <p:cNvPr id="7172" name="Picture 4" descr="ga-ma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92953" flipH="1">
            <a:off x="330200" y="3278188"/>
            <a:ext cx="2667000" cy="356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chu thich b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05052">
            <a:off x="914400" y="167640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endParaRPr dirty="0"/>
          </a:p>
        </p:txBody>
      </p:sp>
      <p:pic>
        <p:nvPicPr>
          <p:cNvPr id="8195" name="Content Placeholder 3" descr="ba chu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911975"/>
          </a:xfrm>
        </p:spPr>
      </p:pic>
      <p:pic>
        <p:nvPicPr>
          <p:cNvPr id="8196" name="Picture 4" descr="ga-ma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79518" flipH="1">
            <a:off x="330200" y="3278188"/>
            <a:ext cx="2667000" cy="356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6" descr="chu thich bo sua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33400"/>
            <a:ext cx="2667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16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 descr="ong-b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096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8" descr="MAT-TR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Content Placeholder 3" descr="ga-mai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762000" y="3276600"/>
            <a:ext cx="2743200" cy="3038475"/>
          </a:xfrm>
        </p:spPr>
      </p:pic>
      <p:pic>
        <p:nvPicPr>
          <p:cNvPr id="9223" name="Picture 4" descr="bo su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057400"/>
            <a:ext cx="4572000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381000" y="1219200"/>
            <a:ext cx="2743200" cy="1752600"/>
          </a:xfrm>
          <a:prstGeom prst="wedgeEllipseCallout">
            <a:avLst>
              <a:gd name="adj1" fmla="val 26405"/>
              <a:gd name="adj2" fmla="val 86351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5" name="Picture 5" descr="COC SU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295400"/>
            <a:ext cx="1074738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7" descr="hoa ho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10" descr="hongbietno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8" descr="cuctinhye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14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15" descr="vuon ca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buom-bay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462325" flipV="1">
            <a:off x="3811588" y="5149850"/>
            <a:ext cx="817562" cy="53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7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625 -0.0555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1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19" descr="cay vuo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2412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1" descr="MAT-TRO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05000" y="152400"/>
            <a:ext cx="10668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Content Placeholder 3" descr="ga-ma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762000" y="3276600"/>
            <a:ext cx="2743200" cy="3038475"/>
          </a:xfrm>
        </p:spPr>
      </p:pic>
      <p:pic>
        <p:nvPicPr>
          <p:cNvPr id="10245" name="Picture 4" descr="bo su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286000"/>
            <a:ext cx="5562600" cy="427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Callout 8"/>
          <p:cNvSpPr/>
          <p:nvPr/>
        </p:nvSpPr>
        <p:spPr>
          <a:xfrm>
            <a:off x="4648200" y="152400"/>
            <a:ext cx="4191000" cy="2209800"/>
          </a:xfrm>
          <a:prstGeom prst="cloudCallout">
            <a:avLst>
              <a:gd name="adj1" fmla="val -34236"/>
              <a:gd name="adj2" fmla="val 75357"/>
            </a:avLst>
          </a:prstGeom>
          <a:solidFill>
            <a:schemeClr val="accent6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7" name="Picture 7" descr="ong ch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0"/>
            <a:ext cx="13954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9" descr="gio c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914400"/>
            <a:ext cx="1066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0" descr="hoa ho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800" y="4648200"/>
            <a:ext cx="233680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318125"/>
            <a:ext cx="1143000" cy="153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8" descr="HP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5216525"/>
            <a:ext cx="12192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buom-bay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62325" flipV="1">
            <a:off x="3786188" y="4437063"/>
            <a:ext cx="133985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8" descr="cuctinhye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7213" y="5400675"/>
            <a:ext cx="966787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10" descr="hongbietnoi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5391150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8" descr="cuctinhye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4486275"/>
            <a:ext cx="966788" cy="237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17" descr="vuon ca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0" y="5791200"/>
            <a:ext cx="563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18" descr="vuon ca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791200"/>
            <a:ext cx="57721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8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28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-1.66667E-6 1.11111E-6 0.0026 -0.06111 0.00312 -0.06042 C 0.00364 -0.05972 -1.66667E-6 1.11111E-6 -1.66667E-6 1.11111E-6 Z " pathEditMode="relative" ptsTypes="a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0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Presentation</Application>
  <PresentationFormat/>
  <Paragraphs>20</Paragraphs>
  <Slides>20</Slides>
  <Notes>0</Notes>
  <HiddenSlides>0</HiddenSlides>
  <MMClips>28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Times New Roman</vt:lpstr>
      <vt:lpstr>.VnVogue</vt:lpstr>
      <vt:lpstr>UTM Kabel KT</vt:lpstr>
      <vt:lpstr>Segoe Print</vt:lpstr>
      <vt:lpstr>Microsoft YaHei</vt:lpstr>
      <vt:lpstr>Arial Unicode MS</vt:lpstr>
      <vt:lpstr>Office Theme</vt:lpstr>
      <vt:lpstr>PowerPoint 演示文稿</vt:lpstr>
      <vt:lpstr>GÀ TRỐNG CHOAI VÀ HẠT ĐẬU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TranDuyet</dc:creator>
  <cp:lastModifiedBy>admin</cp:lastModifiedBy>
  <cp:revision>40</cp:revision>
  <dcterms:created xsi:type="dcterms:W3CDTF">2011-11-07T12:46:00Z</dcterms:created>
  <dcterms:modified xsi:type="dcterms:W3CDTF">2025-11-16T16:56:10Z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5C6E40353897416C82D8382FDCB621B3_13</vt:lpwstr>
  </property>
  <property fmtid="{D5CDD505-2E9C-101B-9397-08002B2CF9AE}" pid="3" name="KSOProductBuildVer">
    <vt:lpwstr>1033-12.2.0.23155</vt:lpwstr>
  </property>
</Properties>
</file>