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62" r:id="rId5"/>
    <p:sldId id="265" r:id="rId6"/>
    <p:sldId id="275" r:id="rId7"/>
    <p:sldId id="273" r:id="rId8"/>
    <p:sldId id="277" r:id="rId9"/>
    <p:sldId id="279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-648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6CEDE-D9AE-4A41-B2BB-A88BDF01CC7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955C1-065F-4158-8C34-34D032494A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408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Bấm để chỉnh sửa kiểu phụ đề của Bản cái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303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85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9563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579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992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47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562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004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4222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0278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143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18A85-6989-411C-8129-6F3CF868B38E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718D8-CFF3-49F7-AABF-CE38E3056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193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0900" y="0"/>
            <a:ext cx="12212899" cy="6858000"/>
          </a:xfrm>
          <a:prstGeom prst="rect">
            <a:avLst/>
          </a:prstGeom>
        </p:spPr>
      </p:pic>
      <p:sp>
        <p:nvSpPr>
          <p:cNvPr id="6" name="TextBox 2"/>
          <p:cNvSpPr txBox="1"/>
          <p:nvPr/>
        </p:nvSpPr>
        <p:spPr>
          <a:xfrm>
            <a:off x="4122839" y="266700"/>
            <a:ext cx="386695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UBND PHƯỜNG PHÚC LỢI</a:t>
            </a:r>
            <a:endParaRPr lang="vi-VN" sz="2000" b="1" dirty="0">
              <a:solidFill>
                <a:srgbClr val="FF0000"/>
              </a:solidFill>
              <a:latin typeface="+mj-lt"/>
              <a:cs typeface="Arial" charset="0"/>
              <a:sym typeface="Arial" charset="0"/>
            </a:endParaRPr>
          </a:p>
          <a:p>
            <a:pPr algn="ctr">
              <a:defRPr/>
            </a:pPr>
            <a:r>
              <a:rPr lang="vi-VN" sz="20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TRƯỜNG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MẦM NON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 </a:t>
            </a:r>
            <a:r>
              <a:rPr lang="vi-VN" sz="20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TUỔI HOA</a:t>
            </a:r>
          </a:p>
        </p:txBody>
      </p:sp>
      <p:pic>
        <p:nvPicPr>
          <p:cNvPr id="7" name="Picture 3" descr="C:\Users\trananh\Desktop\logo_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83432" y="1153551"/>
            <a:ext cx="1369060" cy="1026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5"/>
          <p:cNvSpPr txBox="1"/>
          <p:nvPr/>
        </p:nvSpPr>
        <p:spPr>
          <a:xfrm>
            <a:off x="2745823" y="2455817"/>
            <a:ext cx="6446572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32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Lĩnh vực: Phát </a:t>
            </a:r>
            <a:r>
              <a:rPr lang="vi-VN" sz="3200" b="1" dirty="0" err="1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triển</a:t>
            </a:r>
            <a:r>
              <a:rPr lang="vi-VN" sz="32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vận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động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charset="0"/>
            </a:endParaRPr>
          </a:p>
          <a:p>
            <a:pPr algn="ctr">
              <a:defRPr/>
            </a:pPr>
            <a:r>
              <a:rPr lang="vi-VN" sz="32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Đề tài: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Tròi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Gia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đình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ngón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tay</a:t>
            </a:r>
            <a:endParaRPr lang="en-US" sz="3200" b="1" dirty="0" smtClean="0">
              <a:solidFill>
                <a:srgbClr val="FF0000"/>
              </a:solidFill>
              <a:latin typeface="+mj-lt"/>
              <a:cs typeface="Arial" charset="0"/>
              <a:sym typeface="Arial" charset="0"/>
            </a:endParaRP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latin typeface="+mj-lt"/>
              <a:cs typeface="Arial" charset="0"/>
              <a:sym typeface="Arial" charset="0"/>
            </a:endParaRPr>
          </a:p>
          <a:p>
            <a:pPr algn="ctr">
              <a:defRPr/>
            </a:pPr>
            <a:endParaRPr lang="vi-VN" sz="3200" b="1" dirty="0">
              <a:solidFill>
                <a:srgbClr val="FF0000"/>
              </a:solidFill>
              <a:latin typeface="+mj-lt"/>
              <a:cs typeface="Arial" charset="0"/>
              <a:sym typeface="Arial" charset="0"/>
            </a:endParaRPr>
          </a:p>
          <a:p>
            <a:pPr algn="ctr">
              <a:defRPr/>
            </a:pPr>
            <a:r>
              <a:rPr lang="vi-VN" sz="3200" b="1" dirty="0">
                <a:solidFill>
                  <a:srgbClr val="002060"/>
                </a:solidFill>
                <a:latin typeface="+mj-lt"/>
                <a:cs typeface="Arial" charset="0"/>
                <a:sym typeface="Arial" charset="0"/>
              </a:rPr>
              <a:t>Lứa tuổi: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24 – 36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tháng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2732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01" y="18332"/>
            <a:ext cx="12191999" cy="6839668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060951" y="195263"/>
            <a:ext cx="3914775" cy="715962"/>
          </a:xfrm>
        </p:spPr>
        <p:txBody>
          <a:bodyPr/>
          <a:lstStyle/>
          <a:p>
            <a:pPr algn="ctr">
              <a:defRPr/>
            </a:pPr>
            <a:r>
              <a:rPr lang="en-US" sz="3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Mục</a:t>
            </a:r>
            <a:r>
              <a:rPr lang="en-US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đích</a:t>
            </a:r>
            <a:r>
              <a:rPr lang="en-US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cầu</a:t>
            </a:r>
            <a:endParaRPr lang="en-US" sz="3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3913052" y="1432938"/>
            <a:ext cx="6970323" cy="935324"/>
            <a:chOff x="624" y="1153"/>
            <a:chExt cx="3786" cy="719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rgbClr val="1A72D2"/>
                </a:gs>
                <a:gs pos="100000">
                  <a:srgbClr val="1A72D2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1A72D2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 kern="0">
                <a:solidFill>
                  <a:srgbClr val="000000"/>
                </a:solidFill>
              </a:endParaRPr>
            </a:p>
          </p:txBody>
        </p: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1296" y="1296"/>
              <a:ext cx="624" cy="96"/>
              <a:chOff x="2003" y="3439"/>
              <a:chExt cx="468" cy="244"/>
            </a:xfrm>
          </p:grpSpPr>
          <p:sp>
            <p:nvSpPr>
              <p:cNvPr id="22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Rectangle 11"/>
              <p:cNvSpPr>
                <a:spLocks noChangeArrowheads="1"/>
              </p:cNvSpPr>
              <p:nvPr/>
            </p:nvSpPr>
            <p:spPr bwMode="gray">
              <a:xfrm>
                <a:off x="2049" y="3442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Oval 12"/>
              <p:cNvSpPr>
                <a:spLocks noChangeArrowheads="1"/>
              </p:cNvSpPr>
              <p:nvPr/>
            </p:nvSpPr>
            <p:spPr bwMode="gray">
              <a:xfrm>
                <a:off x="2400" y="3442"/>
                <a:ext cx="71" cy="236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Oval 13"/>
              <p:cNvSpPr>
                <a:spLocks noChangeArrowheads="1"/>
              </p:cNvSpPr>
              <p:nvPr/>
            </p:nvSpPr>
            <p:spPr bwMode="gray">
              <a:xfrm>
                <a:off x="2438" y="3520"/>
                <a:ext cx="20" cy="68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" name="Rectangle 14"/>
            <p:cNvSpPr>
              <a:spLocks noChangeArrowheads="1"/>
            </p:cNvSpPr>
            <p:nvPr/>
          </p:nvSpPr>
          <p:spPr bwMode="gray">
            <a:xfrm rot="3419336">
              <a:off x="1776" y="1153"/>
              <a:ext cx="672" cy="671"/>
            </a:xfrm>
            <a:prstGeom prst="rect">
              <a:avLst/>
            </a:prstGeom>
            <a:solidFill>
              <a:srgbClr val="E5730B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5730B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 kern="0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2448" y="1296"/>
              <a:ext cx="624" cy="96"/>
              <a:chOff x="2003" y="3439"/>
              <a:chExt cx="468" cy="244"/>
            </a:xfrm>
          </p:grpSpPr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gray">
              <a:xfrm>
                <a:off x="2048" y="3442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400" y="3442"/>
                <a:ext cx="71" cy="236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gray">
              <a:xfrm>
                <a:off x="2438" y="3520"/>
                <a:ext cx="20" cy="68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ker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1" name="Rectangle 20"/>
            <p:cNvSpPr>
              <a:spLocks noChangeArrowheads="1"/>
            </p:cNvSpPr>
            <p:nvPr/>
          </p:nvSpPr>
          <p:spPr bwMode="gray">
            <a:xfrm rot="3419336">
              <a:off x="2880" y="1153"/>
              <a:ext cx="672" cy="671"/>
            </a:xfrm>
            <a:prstGeom prst="rect">
              <a:avLst/>
            </a:prstGeom>
            <a:gradFill rotWithShape="1">
              <a:gsLst>
                <a:gs pos="0">
                  <a:srgbClr val="1A72D2"/>
                </a:gs>
                <a:gs pos="100000">
                  <a:srgbClr val="1A72D2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1A72D2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7" name="Oval 25"/>
            <p:cNvSpPr>
              <a:spLocks noChangeArrowheads="1"/>
            </p:cNvSpPr>
            <p:nvPr/>
          </p:nvSpPr>
          <p:spPr bwMode="gray">
            <a:xfrm>
              <a:off x="4375" y="1341"/>
              <a:ext cx="35" cy="27"/>
            </a:xfrm>
            <a:prstGeom prst="ellipse">
              <a:avLst/>
            </a:prstGeom>
            <a:gradFill rotWithShape="0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kern="0">
                <a:solidFill>
                  <a:srgbClr val="000000"/>
                </a:solidFill>
              </a:endParaRPr>
            </a:p>
          </p:txBody>
        </p:sp>
      </p:grp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4107762" y="2886851"/>
            <a:ext cx="1620837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7" name="AutoShape 5"/>
          <p:cNvSpPr>
            <a:spLocks noChangeArrowheads="1"/>
          </p:cNvSpPr>
          <p:nvPr/>
        </p:nvSpPr>
        <p:spPr bwMode="auto">
          <a:xfrm>
            <a:off x="6072549" y="2892066"/>
            <a:ext cx="1563688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7980187" y="2868614"/>
            <a:ext cx="1611313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gray">
          <a:xfrm>
            <a:off x="4408355" y="1680891"/>
            <a:ext cx="685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kern="0" dirty="0" smtClean="0">
                <a:solidFill>
                  <a:srgbClr val="FFFFFF"/>
                </a:solidFill>
              </a:rPr>
              <a:t>1</a:t>
            </a:r>
            <a:endParaRPr lang="en-US" sz="2800" b="1" kern="0" dirty="0">
              <a:solidFill>
                <a:srgbClr val="FFFFFF"/>
              </a:solidFill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gray">
          <a:xfrm>
            <a:off x="6517895" y="1607769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 dirty="0" smtClean="0">
                <a:solidFill>
                  <a:srgbClr val="FFFFFF"/>
                </a:solidFill>
              </a:rPr>
              <a:t>2</a:t>
            </a:r>
            <a:endParaRPr lang="en-US" sz="2800" b="1" kern="0" dirty="0">
              <a:solidFill>
                <a:srgbClr val="FFFFFF"/>
              </a:solidFill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gray">
          <a:xfrm>
            <a:off x="8509901" y="1546134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4337949" y="3026053"/>
            <a:ext cx="1217613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48627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buSzPct val="60000"/>
              <a:defRPr/>
            </a:pPr>
            <a:r>
              <a:rPr lang="en-US" sz="1400" b="1" i="1" kern="0" dirty="0" err="1" smtClean="0">
                <a:solidFill>
                  <a:srgbClr val="0000CC"/>
                </a:solidFill>
                <a:latin typeface="Verdana" pitchFamily="34" charset="0"/>
              </a:rPr>
              <a:t>Kiến</a:t>
            </a:r>
            <a:r>
              <a:rPr lang="en-US" sz="1400" b="1" i="1" kern="0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00CC"/>
                </a:solidFill>
                <a:latin typeface="Verdana" pitchFamily="34" charset="0"/>
              </a:rPr>
              <a:t>thức</a:t>
            </a:r>
            <a:endParaRPr lang="en-US" sz="1400" b="1" i="1" kern="0" dirty="0">
              <a:solidFill>
                <a:srgbClr val="0000CC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endParaRPr lang="en-US" sz="1400" b="1" i="1" kern="0" dirty="0" smtClean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-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Trẻ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biết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cách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chơi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trò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chơi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.</a:t>
            </a: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-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Trẻ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thuộc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bài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thơ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của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trò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chơi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.</a:t>
            </a: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algn="ctr" eaLnBrk="0" hangingPunct="0">
              <a:buSzPct val="60000"/>
              <a:defRPr/>
            </a:pP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algn="ctr" eaLnBrk="0" hangingPunct="0">
              <a:buSzPct val="60000"/>
              <a:defRPr/>
            </a:pP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6216241" y="3002078"/>
            <a:ext cx="121761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48627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buSzPct val="60000"/>
              <a:defRPr/>
            </a:pPr>
            <a:r>
              <a:rPr lang="en-US" sz="1400" b="1" i="1" kern="0" dirty="0" err="1" smtClean="0">
                <a:solidFill>
                  <a:srgbClr val="0000CC"/>
                </a:solidFill>
                <a:latin typeface="Verdana" pitchFamily="34" charset="0"/>
              </a:rPr>
              <a:t>Kỹ</a:t>
            </a:r>
            <a:r>
              <a:rPr lang="en-US" sz="1400" b="1" i="1" kern="0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00CC"/>
                </a:solidFill>
                <a:latin typeface="Verdana" pitchFamily="34" charset="0"/>
              </a:rPr>
              <a:t>năng</a:t>
            </a:r>
            <a:endParaRPr lang="en-US" sz="1400" b="1" i="1" kern="0" dirty="0">
              <a:solidFill>
                <a:srgbClr val="0000CC"/>
              </a:solidFill>
              <a:latin typeface="Verdana" pitchFamily="34" charset="0"/>
            </a:endParaRPr>
          </a:p>
          <a:p>
            <a:pPr algn="ctr" eaLnBrk="0" hangingPunct="0">
              <a:buSzPct val="60000"/>
              <a:defRPr/>
            </a:pPr>
            <a:endParaRPr lang="en-US" sz="1400" b="1" i="1" kern="0" dirty="0" smtClean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-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Phát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triển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cơ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nhỏ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của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các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ngón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tay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.</a:t>
            </a: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-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Phát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triển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ngôn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ngữ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cho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trẻ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.</a:t>
            </a: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8168883" y="3026053"/>
            <a:ext cx="1217613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48627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buSzPct val="60000"/>
              <a:defRPr/>
            </a:pPr>
            <a:r>
              <a:rPr lang="en-US" sz="1400" b="1" i="1" kern="0" dirty="0" err="1" smtClean="0">
                <a:solidFill>
                  <a:srgbClr val="0000CC"/>
                </a:solidFill>
                <a:latin typeface="Verdana" pitchFamily="34" charset="0"/>
              </a:rPr>
              <a:t>Thái</a:t>
            </a:r>
            <a:r>
              <a:rPr lang="en-US" sz="1400" b="1" i="1" kern="0" dirty="0" smtClean="0">
                <a:solidFill>
                  <a:srgbClr val="0000CC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00CC"/>
                </a:solidFill>
                <a:latin typeface="Verdana" pitchFamily="34" charset="0"/>
              </a:rPr>
              <a:t>độ</a:t>
            </a:r>
            <a:endParaRPr lang="en-US" sz="1400" b="1" i="1" kern="0" dirty="0">
              <a:solidFill>
                <a:srgbClr val="0000CC"/>
              </a:solidFill>
              <a:latin typeface="Verdana" pitchFamily="34" charset="0"/>
            </a:endParaRPr>
          </a:p>
          <a:p>
            <a:pPr algn="ctr" eaLnBrk="0" hangingPunct="0">
              <a:buSzPct val="60000"/>
              <a:defRPr/>
            </a:pP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-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Trẻ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ngoan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ngoãn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,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vâng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lời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ông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bà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,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bố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mẹ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.</a:t>
            </a: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eaLnBrk="0" hangingPunct="0">
              <a:buSzPct val="60000"/>
              <a:defRPr/>
            </a:pP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-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Biết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giữ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gìn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vệ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sinh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cá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 </a:t>
            </a:r>
            <a:r>
              <a:rPr lang="en-US" sz="1400" b="1" i="1" kern="0" dirty="0" err="1" smtClean="0">
                <a:solidFill>
                  <a:srgbClr val="001D3A"/>
                </a:solidFill>
                <a:latin typeface="Verdana" pitchFamily="34" charset="0"/>
              </a:rPr>
              <a:t>nhân</a:t>
            </a:r>
            <a:r>
              <a:rPr lang="en-US" sz="1400" b="1" i="1" kern="0" dirty="0" smtClean="0">
                <a:solidFill>
                  <a:srgbClr val="001D3A"/>
                </a:solidFill>
                <a:latin typeface="Verdana" pitchFamily="34" charset="0"/>
              </a:rPr>
              <a:t>.</a:t>
            </a: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  <a:p>
            <a:pPr algn="ctr" eaLnBrk="0" hangingPunct="0">
              <a:buSzPct val="60000"/>
              <a:defRPr/>
            </a:pPr>
            <a:endParaRPr lang="en-US" sz="1400" b="1" i="1" kern="0" dirty="0">
              <a:solidFill>
                <a:srgbClr val="001D3A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751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 animBg="1"/>
      <p:bldP spid="27" grpId="0" animBg="1"/>
      <p:bldP spid="28" grpId="0" animBg="1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080"/>
            <a:ext cx="12192000" cy="6868159"/>
          </a:xfrm>
          <a:prstGeom prst="rect">
            <a:avLst/>
          </a:prstGeom>
        </p:spPr>
      </p:pic>
      <p:sp>
        <p:nvSpPr>
          <p:cNvPr id="5" name="Hộp Văn bản 4"/>
          <p:cNvSpPr txBox="1"/>
          <p:nvPr/>
        </p:nvSpPr>
        <p:spPr>
          <a:xfrm>
            <a:off x="3801291" y="1515291"/>
            <a:ext cx="5054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ộp Văn bản 5"/>
          <p:cNvSpPr txBox="1"/>
          <p:nvPr/>
        </p:nvSpPr>
        <p:spPr>
          <a:xfrm>
            <a:off x="3187337" y="3526971"/>
            <a:ext cx="8264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Finger family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32743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53218" y="-187960"/>
            <a:ext cx="12192000" cy="6868159"/>
          </a:xfrm>
          <a:prstGeom prst="rect">
            <a:avLst/>
          </a:prstGeom>
        </p:spPr>
      </p:pic>
      <p:sp>
        <p:nvSpPr>
          <p:cNvPr id="5" name="Hộp Văn bản 4"/>
          <p:cNvSpPr txBox="1"/>
          <p:nvPr/>
        </p:nvSpPr>
        <p:spPr>
          <a:xfrm>
            <a:off x="3801291" y="1515291"/>
            <a:ext cx="64732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ộp Văn bản 5"/>
          <p:cNvSpPr txBox="1"/>
          <p:nvPr/>
        </p:nvSpPr>
        <p:spPr>
          <a:xfrm>
            <a:off x="5251269" y="3137095"/>
            <a:ext cx="3526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87526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080"/>
            <a:ext cx="12192000" cy="6868159"/>
          </a:xfrm>
          <a:prstGeom prst="rect">
            <a:avLst/>
          </a:prstGeom>
        </p:spPr>
      </p:pic>
      <p:sp>
        <p:nvSpPr>
          <p:cNvPr id="4" name="Hộp Văn bản 3"/>
          <p:cNvSpPr txBox="1"/>
          <p:nvPr/>
        </p:nvSpPr>
        <p:spPr>
          <a:xfrm>
            <a:off x="3576208" y="660177"/>
            <a:ext cx="5675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Hình ảnh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8117" y="1814472"/>
            <a:ext cx="8271803" cy="471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2591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080"/>
            <a:ext cx="12192000" cy="6868159"/>
          </a:xfrm>
          <a:prstGeom prst="rect">
            <a:avLst/>
          </a:prstGeom>
        </p:spPr>
      </p:pic>
      <p:sp>
        <p:nvSpPr>
          <p:cNvPr id="4" name="Hộp Văn bản 3"/>
          <p:cNvSpPr txBox="1"/>
          <p:nvPr/>
        </p:nvSpPr>
        <p:spPr>
          <a:xfrm>
            <a:off x="3576208" y="660177"/>
            <a:ext cx="35686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b.Cô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Hình ảnh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8117" y="1814472"/>
            <a:ext cx="8271803" cy="471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2591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080"/>
            <a:ext cx="12192000" cy="6868159"/>
          </a:xfrm>
          <a:prstGeom prst="rect">
            <a:avLst/>
          </a:prstGeom>
        </p:spPr>
      </p:pic>
      <p:sp>
        <p:nvSpPr>
          <p:cNvPr id="4" name="Hộp Văn bản 3"/>
          <p:cNvSpPr txBox="1"/>
          <p:nvPr/>
        </p:nvSpPr>
        <p:spPr>
          <a:xfrm>
            <a:off x="3576208" y="660177"/>
            <a:ext cx="5675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Hình ảnh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8117" y="1814472"/>
            <a:ext cx="8271803" cy="471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2591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5400"/>
            <a:ext cx="12223751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1664677" y="2116015"/>
            <a:ext cx="93726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3.Giáo </a:t>
            </a:r>
            <a:r>
              <a:rPr lang="en-US" sz="48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en-US" sz="4800" b="1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5363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7000" y="0"/>
            <a:ext cx="12541251" cy="6865938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35818" y="2755900"/>
            <a:ext cx="74697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XIN CHÀO VÀ HẸN GẶP LẠI CÁC CON!</a:t>
            </a:r>
            <a:endParaRPr 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89386754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180</Words>
  <Application>Microsoft Office PowerPoint</Application>
  <PresentationFormat>Custom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Mục đích – yêu cầu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DUYETFIORA</dc:creator>
  <cp:lastModifiedBy>minh</cp:lastModifiedBy>
  <cp:revision>10</cp:revision>
  <dcterms:created xsi:type="dcterms:W3CDTF">2021-11-27T15:43:26Z</dcterms:created>
  <dcterms:modified xsi:type="dcterms:W3CDTF">2025-10-06T04:11:48Z</dcterms:modified>
</cp:coreProperties>
</file>