
<file path=[Content_Types].xml><?xml version="1.0" encoding="utf-8"?>
<Types xmlns="http://schemas.openxmlformats.org/package/2006/content-types">
  <Default Extension="jpeg" ContentType="image/jpeg"/>
  <Default Extension="JPG" ContentType="image/.jpg"/>
  <Default Extension="gif" ContentType="image/gif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5"/>
  </p:notesMasterIdLst>
  <p:sldIdLst>
    <p:sldId id="278" r:id="rId3"/>
    <p:sldId id="257" r:id="rId4"/>
    <p:sldId id="274" r:id="rId6"/>
    <p:sldId id="258" r:id="rId7"/>
    <p:sldId id="259" r:id="rId8"/>
    <p:sldId id="260" r:id="rId9"/>
    <p:sldId id="261" r:id="rId10"/>
    <p:sldId id="263" r:id="rId11"/>
    <p:sldId id="264" r:id="rId12"/>
    <p:sldId id="265" r:id="rId13"/>
    <p:sldId id="267" r:id="rId14"/>
    <p:sldId id="269" r:id="rId15"/>
    <p:sldId id="275" r:id="rId16"/>
    <p:sldId id="276" r:id="rId17"/>
    <p:sldId id="277" r:id="rId18"/>
    <p:sldId id="273" r:id="rId19"/>
  </p:sldIdLst>
  <p:sldSz cx="12192000" cy="6858000"/>
  <p:notesSz cx="6858000" cy="9144000"/>
  <p:custDataLst>
    <p:tags r:id="rId23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howGuides="1">
      <p:cViewPr varScale="1">
        <p:scale>
          <a:sx n="81" d="100"/>
          <a:sy n="81" d="100"/>
        </p:scale>
        <p:origin x="906" y="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3" Type="http://schemas.openxmlformats.org/officeDocument/2006/relationships/tags" Target="tags/tag16.xml"/><Relationship Id="rId22" Type="http://schemas.openxmlformats.org/officeDocument/2006/relationships/tableStyles" Target="tableStyles.xml"/><Relationship Id="rId21" Type="http://schemas.openxmlformats.org/officeDocument/2006/relationships/viewProps" Target="viewProps.xml"/><Relationship Id="rId20" Type="http://schemas.openxmlformats.org/officeDocument/2006/relationships/presProps" Target="presProps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F7540C7-E38B-43C8-8305-E37EA7975347}" type="datetimeFigureOut">
              <a:rPr lang="en-US" smtClean="0"/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2955A6A-161E-4316-AFFF-8A017FFBA8BA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2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3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4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5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6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9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0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955A6A-161E-4316-AFFF-8A017FFBA8BA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955A6A-161E-4316-AFFF-8A017FFBA8BA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955A6A-161E-4316-AFFF-8A017FFBA8BA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955A6A-161E-4316-AFFF-8A017FFBA8BA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955A6A-161E-4316-AFFF-8A017FFBA8BA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955A6A-161E-4316-AFFF-8A017FFBA8BA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955A6A-161E-4316-AFFF-8A017FFBA8BA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955A6A-161E-4316-AFFF-8A017FFBA8BA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955A6A-161E-4316-AFFF-8A017FFBA8BA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955A6A-161E-4316-AFFF-8A017FFBA8BA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955A6A-161E-4316-AFFF-8A017FFBA8BA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955A6A-161E-4316-AFFF-8A017FFBA8BA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955A6A-161E-4316-AFFF-8A017FFBA8BA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955A6A-161E-4316-AFFF-8A017FFBA8BA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955A6A-161E-4316-AFFF-8A017FFBA8BA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EC0C3E-11F2-41E8-B1EE-209E10A0660E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6B228A-EEC0-489F-84BD-132EE389E009}" type="slidenum">
              <a:rPr lang="en-US" smtClean="0"/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EC0C3E-11F2-41E8-B1EE-209E10A0660E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6B228A-EEC0-489F-84BD-132EE389E00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EC0C3E-11F2-41E8-B1EE-209E10A0660E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6B228A-EEC0-489F-84BD-132EE389E00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EC0C3E-11F2-41E8-B1EE-209E10A0660E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6B228A-EEC0-489F-84BD-132EE389E009}" type="slidenum">
              <a:rPr lang="en-US" smtClean="0"/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EC0C3E-11F2-41E8-B1EE-209E10A0660E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6B228A-EEC0-489F-84BD-132EE389E00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EC0C3E-11F2-41E8-B1EE-209E10A0660E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6B228A-EEC0-489F-84BD-132EE389E00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  <a:endParaRPr lang="en-US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  <a:endParaRPr lang="en-US" smtClean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EC0C3E-11F2-41E8-B1EE-209E10A0660E}" type="datetimeFigureOut">
              <a:rPr lang="en-US" smtClean="0"/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6B228A-EEC0-489F-84BD-132EE389E00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EC0C3E-11F2-41E8-B1EE-209E10A0660E}" type="datetimeFigureOut">
              <a:rPr lang="en-US" smtClean="0"/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6B228A-EEC0-489F-84BD-132EE389E00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EC0C3E-11F2-41E8-B1EE-209E10A0660E}" type="datetimeFigureOut">
              <a:rPr lang="en-US" smtClean="0"/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6B228A-EEC0-489F-84BD-132EE389E00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  <a:endParaRPr 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EC0C3E-11F2-41E8-B1EE-209E10A0660E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6B228A-EEC0-489F-84BD-132EE389E00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  <a:endParaRPr 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EC0C3E-11F2-41E8-B1EE-209E10A0660E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6B228A-EEC0-489F-84BD-132EE389E00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EC0C3E-11F2-41E8-B1EE-209E10A0660E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6B228A-EEC0-489F-84BD-132EE389E009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2.png"/><Relationship Id="rId1" Type="http://schemas.openxmlformats.org/officeDocument/2006/relationships/image" Target="../media/image1.GIF"/></Relationships>
</file>

<file path=ppt/slides/_rels/slide10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9.xml"/><Relationship Id="rId3" Type="http://schemas.openxmlformats.org/officeDocument/2006/relationships/slideLayout" Target="../slideLayouts/slideLayout2.xml"/><Relationship Id="rId2" Type="http://schemas.openxmlformats.org/officeDocument/2006/relationships/tags" Target="../tags/tag9.xml"/><Relationship Id="rId1" Type="http://schemas.openxmlformats.org/officeDocument/2006/relationships/image" Target="../media/image12.jpeg"/></Relationships>
</file>

<file path=ppt/slides/_rels/slide11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0.xml"/><Relationship Id="rId3" Type="http://schemas.openxmlformats.org/officeDocument/2006/relationships/slideLayout" Target="../slideLayouts/slideLayout2.xml"/><Relationship Id="rId2" Type="http://schemas.openxmlformats.org/officeDocument/2006/relationships/tags" Target="../tags/tag10.xml"/><Relationship Id="rId1" Type="http://schemas.openxmlformats.org/officeDocument/2006/relationships/image" Target="../media/image13.jpeg"/></Relationships>
</file>

<file path=ppt/slides/_rels/slide12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1.xml"/><Relationship Id="rId3" Type="http://schemas.openxmlformats.org/officeDocument/2006/relationships/slideLayout" Target="../slideLayouts/slideLayout2.xml"/><Relationship Id="rId2" Type="http://schemas.openxmlformats.org/officeDocument/2006/relationships/tags" Target="../tags/tag11.xml"/><Relationship Id="rId1" Type="http://schemas.openxmlformats.org/officeDocument/2006/relationships/image" Target="../media/image4.jpeg"/></Relationships>
</file>

<file path=ppt/slides/_rels/slide13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2.xml"/><Relationship Id="rId3" Type="http://schemas.openxmlformats.org/officeDocument/2006/relationships/slideLayout" Target="../slideLayouts/slideLayout2.xml"/><Relationship Id="rId2" Type="http://schemas.openxmlformats.org/officeDocument/2006/relationships/tags" Target="../tags/tag12.xml"/><Relationship Id="rId1" Type="http://schemas.openxmlformats.org/officeDocument/2006/relationships/image" Target="../media/image14.jpe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13.xml"/><Relationship Id="rId7" Type="http://schemas.openxmlformats.org/officeDocument/2006/relationships/slideLayout" Target="../slideLayouts/slideLayout2.xml"/><Relationship Id="rId6" Type="http://schemas.openxmlformats.org/officeDocument/2006/relationships/tags" Target="../tags/tag13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image" Target="../media/image15.jpeg"/></Relationships>
</file>

<file path=ppt/slides/_rels/slide15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4.xml"/><Relationship Id="rId3" Type="http://schemas.openxmlformats.org/officeDocument/2006/relationships/slideLayout" Target="../slideLayouts/slideLayout2.xml"/><Relationship Id="rId2" Type="http://schemas.openxmlformats.org/officeDocument/2006/relationships/tags" Target="../tags/tag14.xml"/><Relationship Id="rId1" Type="http://schemas.openxmlformats.org/officeDocument/2006/relationships/image" Target="../media/image20.png"/></Relationships>
</file>

<file path=ppt/slides/_rels/slide16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5.xml"/><Relationship Id="rId3" Type="http://schemas.openxmlformats.org/officeDocument/2006/relationships/slideLayout" Target="../slideLayouts/slideLayout2.xml"/><Relationship Id="rId2" Type="http://schemas.openxmlformats.org/officeDocument/2006/relationships/tags" Target="../tags/tag15.xml"/><Relationship Id="rId1" Type="http://schemas.openxmlformats.org/officeDocument/2006/relationships/image" Target="../media/image21.jpeg"/></Relationships>
</file>

<file path=ppt/slides/_rels/slide2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.xml"/><Relationship Id="rId3" Type="http://schemas.openxmlformats.org/officeDocument/2006/relationships/slideLayout" Target="../slideLayouts/slideLayout2.xml"/><Relationship Id="rId2" Type="http://schemas.openxmlformats.org/officeDocument/2006/relationships/tags" Target="../tags/tag1.xml"/><Relationship Id="rId1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2.xml"/><Relationship Id="rId3" Type="http://schemas.openxmlformats.org/officeDocument/2006/relationships/slideLayout" Target="../slideLayouts/slideLayout2.xml"/><Relationship Id="rId2" Type="http://schemas.openxmlformats.org/officeDocument/2006/relationships/tags" Target="../tags/tag2.xml"/><Relationship Id="rId1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3.xml"/><Relationship Id="rId3" Type="http://schemas.openxmlformats.org/officeDocument/2006/relationships/slideLayout" Target="../slideLayouts/slideLayout2.xml"/><Relationship Id="rId2" Type="http://schemas.openxmlformats.org/officeDocument/2006/relationships/tags" Target="../tags/tag3.xml"/><Relationship Id="rId1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4.xml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4.xml"/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5.xml"/><Relationship Id="rId3" Type="http://schemas.openxmlformats.org/officeDocument/2006/relationships/slideLayout" Target="../slideLayouts/slideLayout2.xml"/><Relationship Id="rId2" Type="http://schemas.openxmlformats.org/officeDocument/2006/relationships/tags" Target="../tags/tag5.xml"/><Relationship Id="rId1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6.xml"/><Relationship Id="rId4" Type="http://schemas.openxmlformats.org/officeDocument/2006/relationships/slideLayout" Target="../slideLayouts/slideLayout2.xml"/><Relationship Id="rId3" Type="http://schemas.openxmlformats.org/officeDocument/2006/relationships/tags" Target="../tags/tag6.xml"/><Relationship Id="rId2" Type="http://schemas.openxmlformats.org/officeDocument/2006/relationships/image" Target="../media/image11.jpeg"/><Relationship Id="rId1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7.xml"/><Relationship Id="rId3" Type="http://schemas.openxmlformats.org/officeDocument/2006/relationships/slideLayout" Target="../slideLayouts/slideLayout2.xml"/><Relationship Id="rId2" Type="http://schemas.openxmlformats.org/officeDocument/2006/relationships/tags" Target="../tags/tag7.xml"/><Relationship Id="rId1" Type="http://schemas.openxmlformats.org/officeDocument/2006/relationships/image" Target="../media/image9.jpeg"/></Relationships>
</file>

<file path=ppt/slides/_rels/slide9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8.xml"/><Relationship Id="rId4" Type="http://schemas.openxmlformats.org/officeDocument/2006/relationships/slideLayout" Target="../slideLayouts/slideLayout2.xml"/><Relationship Id="rId3" Type="http://schemas.openxmlformats.org/officeDocument/2006/relationships/tags" Target="../tags/tag8.xml"/><Relationship Id="rId2" Type="http://schemas.openxmlformats.org/officeDocument/2006/relationships/image" Target="../media/image11.jpeg"/><Relationship Id="rId1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923314"/>
          </a:xfrm>
        </p:spPr>
      </p:pic>
      <p:sp>
        <p:nvSpPr>
          <p:cNvPr id="6" name="TextBox 5"/>
          <p:cNvSpPr txBox="1"/>
          <p:nvPr/>
        </p:nvSpPr>
        <p:spPr>
          <a:xfrm>
            <a:off x="2177143" y="410030"/>
            <a:ext cx="7837714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ỦY BAN NHÂN DÂN PHƯỜNG PHÚC LỢI</a:t>
            </a:r>
            <a:endParaRPr 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4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TRƯỜNG MẦM NON TUỔI HOA</a:t>
            </a:r>
            <a:endParaRPr lang="en-US" sz="2400" b="1" u="sng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Subtitle 2"/>
          <p:cNvSpPr txBox="1"/>
          <p:nvPr/>
        </p:nvSpPr>
        <p:spPr>
          <a:xfrm>
            <a:off x="3251200" y="2995126"/>
            <a:ext cx="5689599" cy="46653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LĨNH VỰC: PHÁT TRIỂN NGÔN NGỮ</a:t>
            </a:r>
            <a:endParaRPr lang="en-US" b="1" dirty="0" smtClean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 rot="10800000" flipV="1">
            <a:off x="3251201" y="3595157"/>
            <a:ext cx="5689598" cy="17532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tài</a:t>
            </a:r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“ </a:t>
            </a:r>
            <a:r>
              <a:rPr 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Miệng</a:t>
            </a:r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xinh</a:t>
            </a:r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”</a:t>
            </a:r>
            <a:endParaRPr lang="en-US" sz="2400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50000"/>
              </a:lnSpc>
            </a:pP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Lứa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tuổi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24 – 36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tháng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50000"/>
              </a:lnSpc>
            </a:pP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Kiều Thị Tin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61915" y="1379855"/>
            <a:ext cx="1528445" cy="157670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73964" cy="6858000"/>
          </a:xfrm>
        </p:spPr>
      </p:pic>
      <p:sp>
        <p:nvSpPr>
          <p:cNvPr id="6" name="Rectangle 5"/>
          <p:cNvSpPr/>
          <p:nvPr/>
        </p:nvSpPr>
        <p:spPr>
          <a:xfrm>
            <a:off x="2415912" y="1105913"/>
            <a:ext cx="834395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cháu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cãi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sao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3200" b="1" dirty="0"/>
          </a:p>
        </p:txBody>
      </p:sp>
    </p:spTree>
    <p:custDataLst>
      <p:tags r:id="rId2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5" name="Rectangle 4"/>
          <p:cNvSpPr/>
          <p:nvPr/>
        </p:nvSpPr>
        <p:spPr>
          <a:xfrm>
            <a:off x="1741657" y="365125"/>
            <a:ext cx="774763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Cái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miệng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nó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xinh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hả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con?</a:t>
            </a:r>
            <a:endParaRPr lang="en-US" sz="2800" b="1" dirty="0"/>
          </a:p>
        </p:txBody>
      </p:sp>
    </p:spTree>
    <p:custDataLst>
      <p:tags r:id="rId2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1"/>
            <a:ext cx="12192001" cy="6858001"/>
          </a:xfrm>
        </p:spPr>
      </p:pic>
      <p:sp>
        <p:nvSpPr>
          <p:cNvPr id="5" name="Rectangle 4"/>
          <p:cNvSpPr/>
          <p:nvPr/>
        </p:nvSpPr>
        <p:spPr>
          <a:xfrm>
            <a:off x="2351258" y="2679820"/>
            <a:ext cx="7781033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ơi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miệng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xinh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dùng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hay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thôi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Nên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con hay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đoàn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cãi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mới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gọi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ngoan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666761" y="1723589"/>
            <a:ext cx="2858475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5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5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dục</a:t>
            </a:r>
            <a:endParaRPr lang="en-US" sz="5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custDataLst>
      <p:tags r:id="rId2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832" cy="6858000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616" y="2472891"/>
            <a:ext cx="10515600" cy="1325563"/>
          </a:xfrm>
        </p:spPr>
        <p:txBody>
          <a:bodyPr>
            <a:prstTxWarp prst="textChevronInverted">
              <a:avLst/>
            </a:prstTxWarp>
            <a:noAutofit/>
          </a:bodyPr>
          <a:lstStyle/>
          <a:p>
            <a:pPr algn="ctr"/>
            <a:r>
              <a:rPr lang="en-US" sz="11500" b="1" dirty="0" err="1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lang="en-US" sz="115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1500" b="1" dirty="0" err="1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endParaRPr lang="en-US" sz="11500" b="1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custDataLst>
      <p:tags r:id="rId2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3470" y="2558473"/>
            <a:ext cx="2257412" cy="238298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0899" y="2572328"/>
            <a:ext cx="2145814" cy="238298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86730" y="2558473"/>
            <a:ext cx="2342871" cy="239683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618" t="526" r="12218" b="-1"/>
          <a:stretch>
            <a:fillRect/>
          </a:stretch>
        </p:blipFill>
        <p:spPr>
          <a:xfrm>
            <a:off x="8489618" y="2544618"/>
            <a:ext cx="2307692" cy="2396836"/>
          </a:xfrm>
          <a:prstGeom prst="rect">
            <a:avLst/>
          </a:prstGeom>
        </p:spPr>
      </p:pic>
    </p:spTree>
    <p:custDataLst>
      <p:tags r:id="rId6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ISPRING_QUIZ_SHAPE0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  <a:miter lim="800000"/>
          </a:ln>
          <a:effectLst>
            <a:innerShdw>
              <a:scrgbClr r="0" g="0" b="0">
                <a:alpha val="0"/>
              </a:scrgbClr>
            </a:innerShdw>
          </a:effectLst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ISPRING_QUIZ_SHAPE1"/>
          <p:cNvPicPr/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56" b="42148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effectLst>
            <a:outerShdw blurRad="114300" dist="38100" dir="5400000" rotWithShape="0">
              <a:scrgbClr r="0" g="0" b="0">
                <a:alpha val="20000"/>
              </a:scrgbClr>
            </a:outerShdw>
          </a:effectLst>
        </p:spPr>
      </p:pic>
    </p:spTree>
    <p:custDataLst>
      <p:tags r:id="rId2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5" name="Rectangle 4"/>
          <p:cNvSpPr/>
          <p:nvPr/>
        </p:nvSpPr>
        <p:spPr>
          <a:xfrm>
            <a:off x="2413585" y="3812679"/>
            <a:ext cx="6744154" cy="923330"/>
          </a:xfrm>
          <a:prstGeom prst="rect">
            <a:avLst/>
          </a:prstGeom>
        </p:spPr>
        <p:txBody>
          <a:bodyPr wrap="none">
            <a:prstTxWarp prst="textArchUp">
              <a:avLst/>
            </a:prstTxWarp>
            <a:spAutoFit/>
          </a:bodyPr>
          <a:lstStyle/>
          <a:p>
            <a:r>
              <a:rPr lang="en-US" sz="54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Xin </a:t>
            </a:r>
            <a:r>
              <a:rPr lang="en-US" sz="54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chào</a:t>
            </a:r>
            <a:r>
              <a:rPr lang="en-US" sz="54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54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hẹn</a:t>
            </a:r>
            <a:r>
              <a:rPr lang="en-US" sz="54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gặp</a:t>
            </a:r>
            <a:r>
              <a:rPr lang="en-US" sz="54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endParaRPr lang="en-US" sz="5400" b="1" dirty="0">
              <a:ln w="9525">
                <a:solidFill>
                  <a:schemeClr val="bg1"/>
                </a:solidFill>
                <a:prstDash val="solid"/>
              </a:ln>
              <a:solidFill>
                <a:srgbClr val="002060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custDataLst>
      <p:tags r:id="rId2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Content Placeholder 12"/>
          <p:cNvPicPr>
            <a:picLocks noGrp="1" noChangeAspect="1"/>
          </p:cNvPicPr>
          <p:nvPr>
            <p:ph idx="1"/>
          </p:nvPr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1"/>
            <a:ext cx="12192001" cy="6839557"/>
          </a:xfrm>
        </p:spPr>
      </p:pic>
      <p:sp>
        <p:nvSpPr>
          <p:cNvPr id="11" name="Rectangle 10"/>
          <p:cNvSpPr/>
          <p:nvPr/>
        </p:nvSpPr>
        <p:spPr>
          <a:xfrm>
            <a:off x="1847272" y="1961171"/>
            <a:ext cx="8497454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Mục</a:t>
            </a:r>
            <a:r>
              <a:rPr lang="en-US" sz="36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đích</a:t>
            </a:r>
            <a:r>
              <a:rPr lang="en-US" sz="36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sz="36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cầu</a:t>
            </a:r>
            <a:r>
              <a:rPr lang="en-US" sz="36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3600" b="1" dirty="0" smtClean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Kiến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vi-VN" dirty="0"/>
              <a:t>- </a:t>
            </a:r>
            <a:r>
              <a:rPr lang="vi-VN" dirty="0" smtClean="0">
                <a:latin typeface="+mj-lt"/>
              </a:rPr>
              <a:t>Trẻ biết tên bài thơ: Miệng xinh</a:t>
            </a:r>
            <a:endParaRPr lang="vi-VN" dirty="0" smtClean="0">
              <a:latin typeface="+mj-lt"/>
            </a:endParaRPr>
          </a:p>
          <a:p>
            <a:r>
              <a:rPr lang="vi-VN" dirty="0" smtClean="0">
                <a:latin typeface="+mj-lt"/>
              </a:rPr>
              <a:t>- Hiểu được nội dung bài thơ: miệng để nói lời hay, không nên cãi nhau với bạn.</a:t>
            </a:r>
            <a:endParaRPr lang="vi-VN" dirty="0" smtClean="0">
              <a:latin typeface="+mj-lt"/>
            </a:endParaRPr>
          </a:p>
          <a:p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Kĩ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năng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Tx/>
              <a:buChar char="-"/>
            </a:pP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Rèn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kĩ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năng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sát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ghi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nhớ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Tx/>
              <a:buChar char="-"/>
            </a:pP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Rèn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kĩ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năng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phát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triển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ngôn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ngữ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cung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cấp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vốn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Thái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Tx/>
              <a:buChar char="-"/>
            </a:pP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cực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tham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Tx/>
              <a:buChar char="-"/>
            </a:pP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đoàn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4.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Chuẩn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Times New Roman" panose="02020603050405020304" pitchFamily="18" charset="0"/>
              <a:buChar char="-"/>
            </a:pP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Powerpoint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“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Miệng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xinh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”.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Tx/>
              <a:buChar char="-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Video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“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Miệng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xinh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custDataLst>
      <p:tags r:id="rId2"/>
    </p:custData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1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1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1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11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11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11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3" name="Rectangle 2"/>
          <p:cNvSpPr/>
          <p:nvPr/>
        </p:nvSpPr>
        <p:spPr>
          <a:xfrm>
            <a:off x="2289509" y="2151727"/>
            <a:ext cx="7612982" cy="255454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8000" b="1" dirty="0" err="1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Ổn</a:t>
            </a:r>
            <a:r>
              <a:rPr lang="en-US" sz="80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8000" b="1" dirty="0" err="1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80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8000" b="1" dirty="0" err="1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tổ</a:t>
            </a:r>
            <a:r>
              <a:rPr lang="en-US" sz="80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8000" b="1" dirty="0" err="1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chức</a:t>
            </a:r>
            <a:r>
              <a:rPr lang="en-US" sz="80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8000" b="1" dirty="0" smtClean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80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CÂU ĐỐ</a:t>
            </a:r>
            <a:endParaRPr lang="en-US" sz="8000" b="1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custDataLst>
      <p:tags r:id="rId2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2000" cy="6858000"/>
          </a:xfrm>
        </p:spPr>
      </p:pic>
      <p:sp>
        <p:nvSpPr>
          <p:cNvPr id="5" name="Rectangle 4"/>
          <p:cNvSpPr/>
          <p:nvPr/>
        </p:nvSpPr>
        <p:spPr>
          <a:xfrm>
            <a:off x="4308763" y="808471"/>
            <a:ext cx="370378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6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6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đố</a:t>
            </a:r>
            <a:endParaRPr lang="vi-VN" sz="6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958108" y="2134034"/>
            <a:ext cx="8405091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Cái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chúm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chím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đáng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4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Thốt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chào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hay</a:t>
            </a:r>
            <a:endParaRPr lang="en-US" sz="4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4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Đố</a:t>
            </a:r>
            <a:r>
              <a:rPr lang="en-US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cái</a:t>
            </a:r>
            <a:r>
              <a:rPr lang="en-US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vi-VN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custDataLst>
      <p:tags r:id="rId2"/>
    </p:custData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73714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274"/>
          <a:stretch>
            <a:fillRect/>
          </a:stretch>
        </p:blipFill>
        <p:spPr>
          <a:xfrm>
            <a:off x="1563834" y="2627745"/>
            <a:ext cx="4230462" cy="423025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608"/>
          <a:stretch>
            <a:fillRect/>
          </a:stretch>
        </p:blipFill>
        <p:spPr>
          <a:xfrm>
            <a:off x="6466165" y="2627349"/>
            <a:ext cx="4245840" cy="4230651"/>
          </a:xfrm>
          <a:prstGeom prst="rect">
            <a:avLst/>
          </a:prstGeom>
        </p:spPr>
      </p:pic>
      <p:sp>
        <p:nvSpPr>
          <p:cNvPr id="7" name="Right Arrow 6"/>
          <p:cNvSpPr/>
          <p:nvPr/>
        </p:nvSpPr>
        <p:spPr>
          <a:xfrm rot="20863395">
            <a:off x="2201140" y="4813605"/>
            <a:ext cx="1142421" cy="40292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ight Arrow 7"/>
          <p:cNvSpPr/>
          <p:nvPr/>
        </p:nvSpPr>
        <p:spPr>
          <a:xfrm rot="12782438">
            <a:off x="8791284" y="5145914"/>
            <a:ext cx="1142421" cy="40292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2798617" y="876693"/>
            <a:ext cx="693650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BÀI THƠ: </a:t>
            </a:r>
            <a:r>
              <a:rPr lang="en-US" sz="4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MIỆNG XINH</a:t>
            </a:r>
            <a:endParaRPr lang="en-US" sz="4800" dirty="0"/>
          </a:p>
        </p:txBody>
      </p:sp>
      <p:sp>
        <p:nvSpPr>
          <p:cNvPr id="10" name="Rectangle 9"/>
          <p:cNvSpPr/>
          <p:nvPr/>
        </p:nvSpPr>
        <p:spPr>
          <a:xfrm>
            <a:off x="6960966" y="1686481"/>
            <a:ext cx="294503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Sáng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Phạm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Hổ</a:t>
            </a:r>
            <a:endParaRPr lang="en-US" sz="2800" dirty="0"/>
          </a:p>
        </p:txBody>
      </p:sp>
    </p:spTree>
    <p:custDataLst>
      <p:tags r:id="rId4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14:flythrough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1" cy="6870654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3576337" y="1933303"/>
            <a:ext cx="5357557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MIỆNG XINH</a:t>
            </a:r>
            <a:endParaRPr lang="en-US" sz="4000" b="1" dirty="0">
              <a:solidFill>
                <a:srgbClr val="FF0000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163035" y="2840577"/>
            <a:ext cx="418415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cháu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3200" b="1" dirty="0"/>
          </a:p>
        </p:txBody>
      </p:sp>
      <p:sp>
        <p:nvSpPr>
          <p:cNvPr id="7" name="Rectangle 6"/>
          <p:cNvSpPr/>
          <p:nvPr/>
        </p:nvSpPr>
        <p:spPr>
          <a:xfrm>
            <a:off x="4163035" y="3310004"/>
            <a:ext cx="405752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Cãi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vui</a:t>
            </a:r>
            <a:endParaRPr lang="en-US" sz="3200" b="1" dirty="0"/>
          </a:p>
        </p:txBody>
      </p:sp>
      <p:sp>
        <p:nvSpPr>
          <p:cNvPr id="8" name="Rectangle 7"/>
          <p:cNvSpPr/>
          <p:nvPr/>
        </p:nvSpPr>
        <p:spPr>
          <a:xfrm>
            <a:off x="4163035" y="3824731"/>
            <a:ext cx="403507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Cái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miệng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nó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xinh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endParaRPr lang="en-US" sz="3200" b="1" dirty="0"/>
          </a:p>
        </p:txBody>
      </p:sp>
      <p:sp>
        <p:nvSpPr>
          <p:cNvPr id="10" name="Rectangle 9"/>
          <p:cNvSpPr/>
          <p:nvPr/>
        </p:nvSpPr>
        <p:spPr>
          <a:xfrm>
            <a:off x="4163035" y="4363538"/>
            <a:ext cx="395492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hay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thôi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200" b="1" dirty="0"/>
          </a:p>
        </p:txBody>
      </p:sp>
    </p:spTree>
    <p:custDataLst>
      <p:tags r:id="rId2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1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6927"/>
            <a:ext cx="12192000" cy="6864927"/>
          </a:xfrm>
        </p:spPr>
      </p:pic>
      <p:sp>
        <p:nvSpPr>
          <p:cNvPr id="5" name="Rectangle 4"/>
          <p:cNvSpPr/>
          <p:nvPr/>
        </p:nvSpPr>
        <p:spPr>
          <a:xfrm>
            <a:off x="3211232" y="389229"/>
            <a:ext cx="777007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vừa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nghe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endParaRPr lang="en-US" sz="2800" b="1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8384" y="1289775"/>
            <a:ext cx="5523282" cy="4667679"/>
          </a:xfrm>
          <a:prstGeom prst="ellipse">
            <a:avLst/>
          </a:prstGeom>
          <a:ln w="63500" cap="rnd">
            <a:solidFill>
              <a:srgbClr val="FF0000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custDataLst>
      <p:tags r:id="rId3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1" cy="6870654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3576337" y="1933303"/>
            <a:ext cx="5357557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MIỆNG XINH</a:t>
            </a:r>
            <a:endParaRPr lang="en-US" sz="4000" b="1" dirty="0">
              <a:solidFill>
                <a:srgbClr val="FF0000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163035" y="2840577"/>
            <a:ext cx="418415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cháu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3200" b="1" dirty="0"/>
          </a:p>
        </p:txBody>
      </p:sp>
      <p:sp>
        <p:nvSpPr>
          <p:cNvPr id="7" name="Rectangle 6"/>
          <p:cNvSpPr/>
          <p:nvPr/>
        </p:nvSpPr>
        <p:spPr>
          <a:xfrm>
            <a:off x="4163035" y="3310004"/>
            <a:ext cx="405752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Cãi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vui</a:t>
            </a:r>
            <a:endParaRPr lang="en-US" sz="3200" b="1" dirty="0"/>
          </a:p>
        </p:txBody>
      </p:sp>
      <p:sp>
        <p:nvSpPr>
          <p:cNvPr id="8" name="Rectangle 7"/>
          <p:cNvSpPr/>
          <p:nvPr/>
        </p:nvSpPr>
        <p:spPr>
          <a:xfrm>
            <a:off x="4163035" y="3824731"/>
            <a:ext cx="403507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Cái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miệng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nó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xinh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endParaRPr lang="en-US" sz="3200" b="1" dirty="0"/>
          </a:p>
        </p:txBody>
      </p:sp>
      <p:sp>
        <p:nvSpPr>
          <p:cNvPr id="9" name="Rectangle 8"/>
          <p:cNvSpPr/>
          <p:nvPr/>
        </p:nvSpPr>
        <p:spPr>
          <a:xfrm>
            <a:off x="4163035" y="4363538"/>
            <a:ext cx="395492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hay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thôi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200" b="1" dirty="0"/>
          </a:p>
        </p:txBody>
      </p:sp>
    </p:spTree>
    <p:custDataLst>
      <p:tags r:id="rId2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64927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4250364" y="365125"/>
            <a:ext cx="542167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ác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nghe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endParaRPr lang="en-US" sz="2800" b="1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8384" y="1289775"/>
            <a:ext cx="5523282" cy="4667679"/>
          </a:xfrm>
          <a:prstGeom prst="ellipse">
            <a:avLst/>
          </a:prstGeom>
          <a:ln w="63500" cap="rnd">
            <a:solidFill>
              <a:srgbClr val="FF0000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custDataLst>
      <p:tags r:id="rId3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p="http://schemas.openxmlformats.org/presentationml/2006/main">
  <p:tag name="ISPRING_CUSTOM_TIMING_USED" val="1"/>
  <p:tag name="GENSWF_SLIDE_TITLE" val="Mục đích - Yêu cầu"/>
  <p:tag name="ISPRING_SLIDE_INDENT_LEVEL" val="0"/>
  <p:tag name="GENSWF_ADVANCE_TIME" val="24.855"/>
  <p:tag name="TIMING" val="|1.764|4.625|5.329|4.794|4.466"/>
  <p:tag name="ISPRING_SLIDE_ID_2" val="{1BF876E5-136B-43B6-8532-180FE828F947}"/>
</p:tagLst>
</file>

<file path=ppt/tags/tag10.xml><?xml version="1.0" encoding="utf-8"?>
<p:tagLst xmlns:p="http://schemas.openxmlformats.org/presentationml/2006/main">
  <p:tag name="ISPRING_CUSTOM_TIMING_USED" val="1"/>
  <p:tag name="GENSWF_SLIDE_TITLE" val="cái miệng nó xinh thế, chỉ nói điều gì?"/>
  <p:tag name="ISPRING_SLIDE_INDENT_LEVEL" val="0"/>
  <p:tag name="GENSWF_ADVANCE_TIME" val="7.424"/>
  <p:tag name="ISPRING_SLIDE_ID_2" val="{1A781C28-27D8-4A48-A019-A6BD87DCC073}"/>
</p:tagLst>
</file>

<file path=ppt/tags/tag11.xml><?xml version="1.0" encoding="utf-8"?>
<p:tagLst xmlns:p="http://schemas.openxmlformats.org/presentationml/2006/main">
  <p:tag name="ISPRING_CUSTOM_TIMING_USED" val="1"/>
  <p:tag name="GENSWF_SLIDE_TITLE" val="Giáo dục"/>
  <p:tag name="ISPRING_SLIDE_INDENT_LEVEL" val="0"/>
  <p:tag name="GENSWF_ADVANCE_TIME" val="25.567"/>
  <p:tag name="TIMING" val="|2.444|2.756"/>
  <p:tag name="ISPRING_SLIDE_ID_2" val="{2642766D-8A5E-4ECA-8C47-1562916AE1DB}"/>
</p:tagLst>
</file>

<file path=ppt/tags/tag12.xml><?xml version="1.0" encoding="utf-8"?>
<p:tagLst xmlns:p="http://schemas.openxmlformats.org/presentationml/2006/main">
  <p:tag name="ISPRING_CUSTOM_TIMING_USED" val="1"/>
  <p:tag name="GENSWF_ADVANCE_TIME" val="10.032"/>
  <p:tag name="ISPRING_SLIDE_ID_2" val="{D1475752-7CC4-4C12-8C3A-C17ED5DD691C}"/>
</p:tagLst>
</file>

<file path=ppt/tags/tag13.xml><?xml version="1.0" encoding="utf-8"?>
<p:tagLst xmlns:p="http://schemas.openxmlformats.org/presentationml/2006/main">
  <p:tag name="ISPRING_CUSTOM_TIMING_USED" val="1"/>
  <p:tag name="GENSWF_ADVANCE_TIME" val="11.061"/>
  <p:tag name="TIMING" val="|5.454|2.141|1.407"/>
  <p:tag name="ISPRING_SLIDE_ID_2" val="{09D0890C-772C-4E68-BAD0-26AC9650D41F}"/>
</p:tagLst>
</file>

<file path=ppt/tags/tag14.xml><?xml version="1.0" encoding="utf-8"?>
<p:tagLst xmlns:p="http://schemas.openxmlformats.org/presentationml/2006/main">
  <p:tag name="GENSWF_ADVANCE_TIME" val="5"/>
  <p:tag name="ISPRING_CUSTOM_TIMING_USED" val="1"/>
  <p:tag name="ISPRING_SLIDE_QUIZ_PROPERTIES" val="&lt;QuizProperties&gt;&lt;passAction&gt;&lt;action&gt;3&lt;/action&gt;&lt;/passAction&gt;&lt;failAction&gt;&lt;action&gt;3&lt;/action&gt;&lt;/failAction&gt;&lt;viewSlidesPolicy&gt;0&lt;/viewSlidesPolicy&gt;&lt;allowInterrupt&gt;1&lt;/allowInterrupt&gt;&lt;restartFailedQuiz&gt;0&lt;/restartFailedQuiz&gt;&lt;/QuizProperties&gt;&#10;"/>
  <p:tag name="ISPRING_QUIZ_SHAPES_ADDED" val="1"/>
  <p:tag name="ISPRING_RESOURCE_QUIZ" val="quiz1.quiz"/>
  <p:tag name="ISPRING_QUIZ_FULL_PATH" val="C:\Users\ricto\Desktop\thơ miệng xinh\quiz\quiz1.quiz"/>
  <p:tag name="ISPRING_QUIZ_RELATIVE_PATH" val="thơ miệng xinh\quiz\quiz1.quiz"/>
  <p:tag name="ISPRING_SLIDE_ID_2" val="{7840B20F-2810-4ABB-A4A6-DB3E5D23E3CA}"/>
</p:tagLst>
</file>

<file path=ppt/tags/tag15.xml><?xml version="1.0" encoding="utf-8"?>
<p:tagLst xmlns:p="http://schemas.openxmlformats.org/presentationml/2006/main">
  <p:tag name="ISPRING_CUSTOM_TIMING_USED" val="1"/>
  <p:tag name="GENSWF_SLIDE_TITLE" val="tạm biệt"/>
  <p:tag name="ISPRING_SLIDE_INDENT_LEVEL" val="0"/>
  <p:tag name="GENSWF_ADVANCE_TIME" val="26.285"/>
  <p:tag name="ISPRING_SLIDE_ID_2" val="{D416617F-4E4A-417A-BF44-863B512F3CE8}"/>
</p:tagLst>
</file>

<file path=ppt/tags/tag16.xml><?xml version="1.0" encoding="utf-8"?>
<p:tagLst xmlns:p="http://schemas.openxmlformats.org/presentationml/2006/main">
  <p:tag name="ISPRING_PRESENTATION_PATH" val="C:\Users\ricto\Desktop\thơ miệng xinh.pptx"/>
  <p:tag name="ISPRING_PROJECT_VERSION" val="9"/>
  <p:tag name="ISPRING_PROJECT_FOLDER_UPDATED" val="1"/>
  <p:tag name="ISPRING_PRESENTATION_TITLE" val="thơ miệng xinh"/>
  <p:tag name="ISPRING_FIRST_PUBLISH" val="1"/>
  <p:tag name="ISPRING_LMS_API_VERSION" val="SCORM 1.2"/>
  <p:tag name="ISPRING_ULTRA_SCORM_COURSE_ID" val="6C618D2A-23B7-4FF0-B3ED-4AD352619A76"/>
  <p:tag name="ISPRING_CMI5_LAUNCH_METHOD" val="any window"/>
  <p:tag name="ISPRINGCLOUDFOLDERID" val="1"/>
  <p:tag name="ISPRINGONLINEFOLDERID" val="1"/>
  <p:tag name="ISPRING_SCORM_RATE_SLIDES" val="0"/>
  <p:tag name="ISPRING_CURRENT_PLAYER_ID" val="universal"/>
  <p:tag name="ISPRING_RESOURCE_FOLDER" val="C:\Users\ricto\Desktop\thơ miệng xinh\"/>
  <p:tag name="ISPRING_SCREEN_RECS_UPDATED" val="C:\Users\ricto\Desktop\thơ miệng xinh\"/>
  <p:tag name="FLASHSPRING_ZOOM_TAG" val="67"/>
  <p:tag name="ISPRING_SCORM_ENDPOINT" val="&lt;endpoint&gt;&lt;enable&gt;0&lt;/enable&gt;&lt;lrs&gt;http://&lt;/lrs&gt;&lt;auth&gt;0&lt;/auth&gt;&lt;login&gt;&lt;/login&gt;&lt;password&gt;&lt;/password&gt;&lt;key&gt;&lt;/key&gt;&lt;name&gt;&lt;/name&gt;&lt;email&gt;&lt;/email&gt;&lt;/endpoint&gt;&#10;"/>
  <p:tag name="ISPRING_SCORM_RATE_QUIZZES" val="1"/>
  <p:tag name="ISPRING_SCORM_PASSING_SCORE" val="80.000000"/>
  <p:tag name="ISPRING_UUID" val="{89A092C8-AC98-4411-87C2-252215BB6EB1}"/>
  <p:tag name="ISPRING_PRESENTATION_INFO_2" val="&lt;?xml version=&quot;1.0&quot; encoding=&quot;UTF-8&quot; standalone=&quot;no&quot; ?&gt;&#10;&lt;presentation2&gt;&#10;&#10;  &lt;slides&gt;&#10;    &lt;slide id=&quot;{1387CE80-1ADA-4375-BF1C-1644EA34439F}&quot; pptId=&quot;256&quot;/&gt;&#10;    &lt;slide id=&quot;{1BF876E5-136B-43B6-8532-180FE828F947}&quot; pptId=&quot;257&quot;/&gt;&#10;    &lt;slide id=&quot;{6B1AF7DE-AFC7-4D6B-8968-6B60B1E4AC73}&quot; pptId=&quot;274&quot;/&gt;&#10;    &lt;slide id=&quot;{19B26860-C4FC-4AD0-9B7F-56B1CB1876D2}&quot; pptId=&quot;258&quot;/&gt;&#10;    &lt;slide id=&quot;{6CC50E52-427A-44C2-8835-3F3DB79E9F9D}&quot; pptId=&quot;259&quot;/&gt;&#10;    &lt;slide id=&quot;{025DE7E2-4DD8-4BAA-AEE6-8E1E9A961CF1}&quot; pptId=&quot;260&quot;/&gt;&#10;    &lt;slide id=&quot;{F0495753-09E0-46F7-9176-604E31B6F7C4}&quot; pptId=&quot;261&quot;/&gt;&#10;    &lt;slide id=&quot;{312E7404-7438-4CCC-8023-0A812306420A}&quot; pptId=&quot;263&quot;/&gt;&#10;    &lt;slide id=&quot;{262ACA39-0C78-455C-B3A1-D805417C1EB4}&quot; pptId=&quot;264&quot;/&gt;&#10;    &lt;slide id=&quot;{04A6AB7C-6D24-4221-8E8D-12BF0299EC10}&quot; pptId=&quot;265&quot;/&gt;&#10;    &lt;slide id=&quot;{A335D2EA-D4E7-49B9-A5D8-36CA20F1CCBB}&quot; pptId=&quot;266&quot;/&gt;&#10;    &lt;slide id=&quot;{1A781C28-27D8-4A48-A019-A6BD87DCC073}&quot; pptId=&quot;267&quot;/&gt;&#10;    &lt;slide id=&quot;{5764A9E4-1D52-446A-8702-CB45A82E8D85}&quot; pptId=&quot;268&quot;/&gt;&#10;    &lt;slide id=&quot;{2642766D-8A5E-4ECA-8C47-1562916AE1DB}&quot; pptId=&quot;269&quot;/&gt;&#10;    &lt;slide id=&quot;{AEB2BBC8-4F51-420C-B0EF-6AAF34C56352}&quot; pptId=&quot;270&quot;/&gt;&#10;    &lt;slide id=&quot;{D1475752-7CC4-4C12-8C3A-C17ED5DD691C}&quot; pptId=&quot;275&quot;/&gt;&#10;    &lt;slide id=&quot;{09D0890C-772C-4E68-BAD0-26AC9650D41F}&quot; pptId=&quot;276&quot;/&gt;&#10;    &lt;slide id=&quot;{7840B20F-2810-4ABB-A4A6-DB3E5D23E3CA}&quot; pptId=&quot;277&quot;/&gt;&#10;    &lt;slide id=&quot;{D416617F-4E4A-417A-BF44-863B512F3CE8}&quot; pptId=&quot;273&quot;/&gt;&#10;  &lt;/slides&gt;&#10;&#10;  &lt;narration&gt;&#10;    &lt;audioTracks/&gt;&#10;    &lt;videoTracks/&gt;&#10;  &lt;/narration&gt;&#10;&#10;&lt;/presentation2&gt;&#10;"/>
</p:tagLst>
</file>

<file path=ppt/tags/tag2.xml><?xml version="1.0" encoding="utf-8"?>
<p:tagLst xmlns:p="http://schemas.openxmlformats.org/presentationml/2006/main">
  <p:tag name="ISPRING_CUSTOM_TIMING_USED" val="1"/>
  <p:tag name="GENSWF_SLIDE_TITLE" val="Ổn định tổ chức"/>
  <p:tag name="ISPRING_SLIDE_INDENT_LEVEL" val="0"/>
  <p:tag name="GENSWF_ADVANCE_TIME" val="9.762"/>
  <p:tag name="ISPRING_SLIDE_ID_2" val="{6B1AF7DE-AFC7-4D6B-8968-6B60B1E4AC73}"/>
</p:tagLst>
</file>

<file path=ppt/tags/tag3.xml><?xml version="1.0" encoding="utf-8"?>
<p:tagLst xmlns:p="http://schemas.openxmlformats.org/presentationml/2006/main">
  <p:tag name="ISPRING_CUSTOM_TIMING_USED" val="1"/>
  <p:tag name="GENSWF_SLIDE_TITLE" val="Câu đố"/>
  <p:tag name="ISPRING_SLIDE_INDENT_LEVEL" val="0"/>
  <p:tag name="GENSWF_ADVANCE_TIME" val="14"/>
  <p:tag name="TIMING" val="|1.035|2.606"/>
  <p:tag name="ISPRING_SLIDE_ID_2" val="{19B26860-C4FC-4AD0-9B7F-56B1CB1876D2}"/>
</p:tagLst>
</file>

<file path=ppt/tags/tag4.xml><?xml version="1.0" encoding="utf-8"?>
<p:tagLst xmlns:p="http://schemas.openxmlformats.org/presentationml/2006/main">
  <p:tag name="ISPRING_CUSTOM_TIMING_USED" val="1"/>
  <p:tag name="GENSWF_SLIDE_TITLE" val="Giới Thiệu"/>
  <p:tag name="ISPRING_SLIDE_INDENT_LEVEL" val="0"/>
  <p:tag name="GENSWF_ADVANCE_TIME" val="23.065"/>
  <p:tag name="TIMING" val="|3.142|14.387|3.001"/>
  <p:tag name="ISPRING_SLIDE_ID_2" val="{6CC50E52-427A-44C2-8835-3F3DB79E9F9D}"/>
</p:tagLst>
</file>

<file path=ppt/tags/tag5.xml><?xml version="1.0" encoding="utf-8"?>
<p:tagLst xmlns:p="http://schemas.openxmlformats.org/presentationml/2006/main">
  <p:tag name="ISPRING_CUSTOM_TIMING_USED" val="1"/>
  <p:tag name="GENSWF_SLIDE_TITLE" val="Bài thơ: Miệng xinh"/>
  <p:tag name="ISPRING_SLIDE_INDENT_LEVEL" val="0"/>
  <p:tag name="GENSWF_ADVANCE_TIME" val="21.646"/>
  <p:tag name="TIMING" val="|1.72|3.738|2.964|3.11|3.645"/>
  <p:tag name="ISPRING_SLIDE_ID_2" val="{025DE7E2-4DD8-4BAA-AEE6-8E1E9A961CF1}"/>
</p:tagLst>
</file>

<file path=ppt/tags/tag6.xml><?xml version="1.0" encoding="utf-8"?>
<p:tagLst xmlns:p="http://schemas.openxmlformats.org/presentationml/2006/main">
  <p:tag name="ISPRING_CUSTOM_TIMING_USED" val="1"/>
  <p:tag name="GENSWF_SLIDE_TITLE" val="cô vừa đọc cho các con nghe bài thơ gì?"/>
  <p:tag name="ISPRING_SLIDE_INDENT_LEVEL" val="0"/>
  <p:tag name="GENSWF_ADVANCE_TIME" val="18.481"/>
  <p:tag name="TIMING" val="|5.875"/>
  <p:tag name="ISPRING_SLIDE_ID_2" val="{F0495753-09E0-46F7-9176-604E31B6F7C4}"/>
</p:tagLst>
</file>

<file path=ppt/tags/tag7.xml><?xml version="1.0" encoding="utf-8"?>
<p:tagLst xmlns:p="http://schemas.openxmlformats.org/presentationml/2006/main">
  <p:tag name="ISPRING_CUSTOM_TIMING_USED" val="1"/>
  <p:tag name="ISPRING_SLIDE_INDENT_LEVEL" val="0"/>
  <p:tag name="GENSWF_SLIDE_TITLE" val="bài thơ: Miệng xinh"/>
  <p:tag name="GENSWF_ADVANCE_TIME" val="21.648"/>
  <p:tag name="TIMING" val="|2.163|3.565|2.953|3.517|3.311"/>
  <p:tag name="ISPRING_SLIDE_ID_2" val="{312E7404-7438-4CCC-8023-0A812306420A}"/>
</p:tagLst>
</file>

<file path=ppt/tags/tag8.xml><?xml version="1.0" encoding="utf-8"?>
<p:tagLst xmlns:p="http://schemas.openxmlformats.org/presentationml/2006/main">
  <p:tag name="ISPRING_CUSTOM_TIMING_USED" val="1"/>
  <p:tag name="GENSWF_SLIDE_TITLE" val="các con nghe bài thơ tên là gì?"/>
  <p:tag name="ISPRING_SLIDE_INDENT_LEVEL" val="0"/>
  <p:tag name="GENSWF_ADVANCE_TIME" val="14.743"/>
  <p:tag name="TIMING" val="|6.586"/>
  <p:tag name="ISPRING_SLIDE_ID_2" val="{262ACA39-0C78-455C-B3A1-D805417C1EB4}"/>
</p:tagLst>
</file>

<file path=ppt/tags/tag9.xml><?xml version="1.0" encoding="utf-8"?>
<p:tagLst xmlns:p="http://schemas.openxmlformats.org/presentationml/2006/main">
  <p:tag name="ISPRING_CUSTOM_TIMING_USED" val="1"/>
  <p:tag name="GENSWF_SLIDE_TITLE" val="các cháu chơi với bạn cãi nhau thì sẽ làm sao?"/>
  <p:tag name="ISPRING_SLIDE_INDENT_LEVEL" val="0"/>
  <p:tag name="GENSWF_ADVANCE_TIME" val="6.121"/>
  <p:tag name="ISPRING_SLIDE_ID_2" val="{04A6AB7C-6D24-4221-8E8D-12BF0299EC10}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1308</Words>
  <Application>WPS Presentation</Application>
  <PresentationFormat>Widescreen</PresentationFormat>
  <Paragraphs>72</Paragraphs>
  <Slides>16</Slides>
  <Notes>15</Notes>
  <HiddenSlides>0</HiddenSlides>
  <MMClips>0</MMClips>
  <ScaleCrop>false</ScaleCrop>
  <HeadingPairs>
    <vt:vector size="6" baseType="variant">
      <vt:variant>
        <vt:lpstr>已用的字体</vt:lpstr>
      </vt:variant>
      <vt:variant>
        <vt:i4>8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16</vt:i4>
      </vt:variant>
    </vt:vector>
  </HeadingPairs>
  <TitlesOfParts>
    <vt:vector size="25" baseType="lpstr">
      <vt:lpstr>Arial</vt:lpstr>
      <vt:lpstr>SimSun</vt:lpstr>
      <vt:lpstr>Wingdings</vt:lpstr>
      <vt:lpstr>Times New Roman</vt:lpstr>
      <vt:lpstr>Calibri Light</vt:lpstr>
      <vt:lpstr>Microsoft YaHei</vt:lpstr>
      <vt:lpstr>Arial Unicode MS</vt:lpstr>
      <vt:lpstr>Calibri</vt:lpstr>
      <vt:lpstr>Office Theme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Trò chơi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thơ miệng xinh</dc:title>
  <dc:creator>rictop.hubt@gmail.com</dc:creator>
  <cp:lastModifiedBy>Admin</cp:lastModifiedBy>
  <cp:revision>58</cp:revision>
  <dcterms:created xsi:type="dcterms:W3CDTF">2022-01-06T03:06:00Z</dcterms:created>
  <dcterms:modified xsi:type="dcterms:W3CDTF">2025-09-21T02:52:28Z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F88A39A5AD5B4CDF9EBEC05F98C1FC3A_12</vt:lpwstr>
  </property>
  <property fmtid="{D5CDD505-2E9C-101B-9397-08002B2CF9AE}" pid="3" name="KSOProductBuildVer">
    <vt:lpwstr>1033-12.2.0.22549</vt:lpwstr>
  </property>
</Properties>
</file>