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3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8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12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2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2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68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95872"/>
      </p:ext>
    </p:extLst>
  </p:cSld>
  <p:clrMapOvr>
    <a:masterClrMapping/>
  </p:clrMapOvr>
  <p:transition spd="slow" advClick="0" advTm="27958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267672"/>
      </p:ext>
    </p:extLst>
  </p:cSld>
  <p:clrMapOvr>
    <a:masterClrMapping/>
  </p:clrMapOvr>
  <p:transition spd="slow" advClick="0" advTm="27958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5910"/>
      </p:ext>
    </p:extLst>
  </p:cSld>
  <p:clrMapOvr>
    <a:masterClrMapping/>
  </p:clrMapOvr>
  <p:transition spd="slow" advClick="0" advTm="27958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95771"/>
      </p:ext>
    </p:extLst>
  </p:cSld>
  <p:clrMapOvr>
    <a:masterClrMapping/>
  </p:clrMapOvr>
  <p:transition spd="slow" advClick="0" advTm="27958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159586"/>
      </p:ext>
    </p:extLst>
  </p:cSld>
  <p:clrMapOvr>
    <a:masterClrMapping/>
  </p:clrMapOvr>
  <p:transition spd="slow" advClick="0" advTm="27958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001491"/>
      </p:ext>
    </p:extLst>
  </p:cSld>
  <p:clrMapOvr>
    <a:masterClrMapping/>
  </p:clrMapOvr>
  <p:transition spd="slow" advClick="0" advTm="27958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47850"/>
      </p:ext>
    </p:extLst>
  </p:cSld>
  <p:clrMapOvr>
    <a:masterClrMapping/>
  </p:clrMapOvr>
  <p:transition spd="slow" advClick="0" advTm="27958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053138"/>
      </p:ext>
    </p:extLst>
  </p:cSld>
  <p:clrMapOvr>
    <a:masterClrMapping/>
  </p:clrMapOvr>
  <p:transition spd="slow" advClick="0" advTm="27958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773111"/>
      </p:ext>
    </p:extLst>
  </p:cSld>
  <p:clrMapOvr>
    <a:masterClrMapping/>
  </p:clrMapOvr>
  <p:transition spd="slow" advClick="0" advTm="27958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52583"/>
      </p:ext>
    </p:extLst>
  </p:cSld>
  <p:clrMapOvr>
    <a:masterClrMapping/>
  </p:clrMapOvr>
  <p:transition spd="slow" advClick="0" advTm="27958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436659"/>
      </p:ext>
    </p:extLst>
  </p:cSld>
  <p:clrMapOvr>
    <a:masterClrMapping/>
  </p:clrMapOvr>
  <p:transition spd="slow" advClick="0" advTm="27958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1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7958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</a:t>
            </a:r>
            <a:r>
              <a:rPr lang="en-US" b="1">
                <a:solidFill>
                  <a:srgbClr val="C00000"/>
                </a:solidFill>
              </a:rPr>
              <a:t>NON </a:t>
            </a:r>
            <a:r>
              <a:rPr lang="en-US" b="1" smtClean="0">
                <a:solidFill>
                  <a:srgbClr val="C00000"/>
                </a:solidFill>
              </a:rPr>
              <a:t>TUỔI HOA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nhận biết chữ số 9. Số lượng và số thứ tự trong phạm vi 9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1693333" y="2520809"/>
            <a:ext cx="78570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NHẬN THỨC</a:t>
            </a:r>
            <a:endParaRPr lang="en-US" sz="32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19" y="1733532"/>
            <a:ext cx="711723" cy="711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33533" y="4527637"/>
            <a:ext cx="547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hiện:Hoàng Thị 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7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235290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23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290856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45" y="8096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706279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331353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6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350389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684" y="-44769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11382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5966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1849" cy="6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14170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Bé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57" y="5333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405004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>
            <a:extLst>
              <a:ext uri="{FF2B5EF4-FFF2-40B4-BE49-F238E27FC236}">
                <a16:creationId xmlns="" xmlns:a16="http://schemas.microsoft.com/office/drawing/2014/main" id="{70E5E02D-DB72-446B-8D32-81F3217ADBFD}"/>
              </a:ext>
            </a:extLst>
          </p:cNvPr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30BA81-6B95-4FE8-8B80-F0D3B4195C57}"/>
              </a:ext>
            </a:extLst>
          </p:cNvPr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" y="1909834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8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6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777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7</a:t>
            </a:r>
            <a:endParaRPr lang="en-US" sz="12000" b="1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7" y="6601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362988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12000" b="1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608244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55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734428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74" y="2708454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1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91824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="" xmlns:a16="http://schemas.microsoft.com/office/drawing/2014/main" id="{4AE58ADD-7710-468B-A2DC-EDB32A74D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645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187293"/>
      </p:ext>
    </p:extLst>
  </p:cSld>
  <p:clrMapOvr>
    <a:masterClrMapping/>
  </p:clrMapOvr>
  <p:transition spd="slow" advClick="0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281</Words>
  <Application>Microsoft Office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.VnAvant</vt:lpstr>
      <vt:lpstr>Arial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112</cp:revision>
  <dcterms:created xsi:type="dcterms:W3CDTF">2021-11-30T14:47:51Z</dcterms:created>
  <dcterms:modified xsi:type="dcterms:W3CDTF">2025-01-03T13:51:39Z</dcterms:modified>
</cp:coreProperties>
</file>