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93" r:id="rId4"/>
    <p:sldId id="291" r:id="rId5"/>
    <p:sldId id="297" r:id="rId6"/>
    <p:sldId id="298" r:id="rId7"/>
    <p:sldId id="280" r:id="rId8"/>
    <p:sldId id="283" r:id="rId9"/>
    <p:sldId id="289" r:id="rId10"/>
    <p:sldId id="284" r:id="rId11"/>
    <p:sldId id="277" r:id="rId12"/>
    <p:sldId id="286" r:id="rId13"/>
    <p:sldId id="279" r:id="rId14"/>
    <p:sldId id="287" r:id="rId15"/>
    <p:sldId id="29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BVT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CC00CC"/>
    <a:srgbClr val="FF99CC"/>
    <a:srgbClr val="FF99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1F8D-963C-4AD9-8150-AFC8D2F6A2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2538-E91C-4392-AFEA-459B1708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7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7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4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7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5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2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5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2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6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4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1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5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7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5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5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1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9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0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8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4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7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2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jfif"/><Relationship Id="rId9" Type="http://schemas.openxmlformats.org/officeDocument/2006/relationships/image" Target="../media/image15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89063" y="-615955"/>
            <a:ext cx="9878119" cy="639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ctr" defTabSz="609630">
              <a:lnSpc>
                <a:spcPts val="3733"/>
              </a:lnSpc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ctr" defTabSz="609630">
              <a:lnSpc>
                <a:spcPts val="3733"/>
              </a:lnSpc>
            </a:pPr>
            <a:r>
              <a:rPr lang="en-US" sz="2000" dirty="0">
                <a:solidFill>
                  <a:srgbClr val="0A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09630">
              <a:lnSpc>
                <a:spcPts val="3733"/>
              </a:lnSpc>
            </a:pPr>
            <a:r>
              <a:rPr lang="en-US" sz="2000" dirty="0">
                <a:solidFill>
                  <a:srgbClr val="0A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</a:t>
            </a:r>
            <a:r>
              <a:rPr lang="en-US" sz="2000" dirty="0" smtClean="0">
                <a:solidFill>
                  <a:srgbClr val="0A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HOA.</a:t>
            </a:r>
            <a:endParaRPr lang="en-US" sz="2000" dirty="0">
              <a:solidFill>
                <a:srgbClr val="0A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4667"/>
              </a:lnSpc>
            </a:pPr>
            <a:endParaRPr lang="en-US" sz="2666" dirty="0">
              <a:solidFill>
                <a:srgbClr val="0A0080"/>
              </a:solidFill>
              <a:latin typeface="Times Neue Roman Bold"/>
            </a:endParaRPr>
          </a:p>
          <a:p>
            <a:pPr algn="ctr" defTabSz="609630">
              <a:lnSpc>
                <a:spcPts val="4667"/>
              </a:lnSpc>
            </a:pPr>
            <a:endParaRPr lang="en-US" sz="2666" dirty="0">
              <a:solidFill>
                <a:srgbClr val="0A0080"/>
              </a:solidFill>
              <a:latin typeface="Times Neue Roman Bold"/>
            </a:endParaRPr>
          </a:p>
          <a:p>
            <a:pPr algn="ctr" defTabSz="609630">
              <a:lnSpc>
                <a:spcPts val="5133"/>
              </a:lnSpc>
            </a:pPr>
            <a:r>
              <a:rPr lang="en-US" sz="2800" b="1" dirty="0">
                <a:solidFill>
                  <a:srgbClr val="0A0080"/>
                </a:solidFill>
                <a:latin typeface="Times Neue Roman Bold"/>
              </a:rPr>
              <a:t>LĨNH VỰC: PHÁT TRIỂN NHẬN THỨC.</a:t>
            </a:r>
          </a:p>
          <a:p>
            <a:pPr algn="ctr" defTabSz="609630">
              <a:lnSpc>
                <a:spcPts val="5600"/>
              </a:lnSpc>
            </a:pP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Đề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tài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Tìm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trình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phát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triển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A008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 smtClean="0">
                <a:solidFill>
                  <a:srgbClr val="0A0080"/>
                </a:solidFill>
                <a:latin typeface="HP001 4 hàng" panose="020B0603050302020204" pitchFamily="34" charset="0"/>
              </a:rPr>
              <a:t>.</a:t>
            </a:r>
          </a:p>
          <a:p>
            <a:pPr algn="ctr" defTabSz="609630">
              <a:lnSpc>
                <a:spcPts val="5600"/>
              </a:lnSpc>
            </a:pPr>
            <a:r>
              <a:rPr lang="en-US" sz="2800" b="1" dirty="0" err="1" smtClean="0">
                <a:solidFill>
                  <a:srgbClr val="0A0080"/>
                </a:solidFill>
                <a:latin typeface="HP001 4 hàng" panose="020B0603050302020204" pitchFamily="34" charset="0"/>
              </a:rPr>
              <a:t>Giáo</a:t>
            </a:r>
            <a:r>
              <a:rPr lang="en-US" sz="2800" b="1" dirty="0" smtClean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viên</a:t>
            </a:r>
            <a:r>
              <a:rPr lang="en-US" sz="2800" b="1">
                <a:solidFill>
                  <a:srgbClr val="0A008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smtClean="0">
                <a:solidFill>
                  <a:srgbClr val="0A0080"/>
                </a:solidFill>
                <a:latin typeface="HP001 4 hàng" panose="020B0603050302020204" pitchFamily="34" charset="0"/>
              </a:rPr>
              <a:t>Nguyễn Thị Vân</a:t>
            </a:r>
            <a:endParaRPr lang="en-US" sz="2800" b="1" dirty="0">
              <a:solidFill>
                <a:srgbClr val="0A0080"/>
              </a:solidFill>
              <a:latin typeface="HP001 4 hàng" panose="020B0603050302020204" pitchFamily="34" charset="0"/>
            </a:endParaRPr>
          </a:p>
          <a:p>
            <a:pPr algn="ctr" defTabSz="609630">
              <a:lnSpc>
                <a:spcPts val="4667"/>
              </a:lnSpc>
            </a:pPr>
            <a:endParaRPr lang="en-US" sz="2800" b="1" dirty="0">
              <a:solidFill>
                <a:srgbClr val="0A0080"/>
              </a:solidFill>
              <a:latin typeface="HP001 4 hàng" panose="020B0603050302020204" pitchFamily="34" charset="0"/>
            </a:endParaRPr>
          </a:p>
          <a:p>
            <a:pPr algn="ctr" defTabSz="609630">
              <a:lnSpc>
                <a:spcPts val="4667"/>
              </a:lnSpc>
            </a:pPr>
            <a:r>
              <a:rPr lang="en-US" sz="24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solidFill>
                  <a:srgbClr val="0A008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HP001 4 hàng" panose="020B0603050302020204" pitchFamily="34" charset="0"/>
              </a:rPr>
              <a:t>học</a:t>
            </a:r>
            <a:r>
              <a:rPr lang="en-US" sz="2400" b="1">
                <a:solidFill>
                  <a:srgbClr val="0A0080"/>
                </a:solidFill>
                <a:latin typeface="HP001 4 hàng" panose="020B0603050302020204" pitchFamily="34" charset="0"/>
              </a:rPr>
              <a:t>: </a:t>
            </a:r>
            <a:r>
              <a:rPr lang="en-US" sz="2400" b="1" smtClean="0">
                <a:solidFill>
                  <a:srgbClr val="0A0080"/>
                </a:solidFill>
                <a:latin typeface="HP001 4 hàng" panose="020B0603050302020204" pitchFamily="34" charset="0"/>
              </a:rPr>
              <a:t>2024- 2025.</a:t>
            </a:r>
            <a:endParaRPr lang="en-US" sz="2400" b="1" dirty="0">
              <a:solidFill>
                <a:srgbClr val="0A0080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1358"/>
          <a:stretch>
            <a:fillRect/>
          </a:stretch>
        </p:blipFill>
        <p:spPr>
          <a:xfrm>
            <a:off x="4953000" y="1066800"/>
            <a:ext cx="1463415" cy="14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-4011"/>
            <a:ext cx="12200238" cy="6847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2729" y="430945"/>
            <a:ext cx="7523213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2474024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2604" y="2649543"/>
            <a:ext cx="26003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3886200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7797" y="243974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37902" y="398860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1210" y="2486130"/>
            <a:ext cx="2590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8115" y="3988602"/>
            <a:ext cx="2590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71285" y="4153414"/>
            <a:ext cx="26132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5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91800" y="5538116"/>
            <a:ext cx="942692" cy="60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30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>
                <p:cTn id="4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3" grpId="1"/>
    </p:bldLst>
  </p:timing>
  <p:extLst mod="1">
    <p:ext uri="{E180D4A7-C9FB-4DFB-919C-405C955672EB}">
      <p14:showEvtLst xmlns:p14="http://schemas.microsoft.com/office/powerpoint/2010/main">
        <p14:playEvt time="19641" objId="14"/>
        <p14:stopEvt time="27028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9" y="0"/>
            <a:ext cx="12200238" cy="6847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2191" y="304800"/>
            <a:ext cx="761939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2474024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0037" y="2649543"/>
            <a:ext cx="192552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3886200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7797" y="243974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37902" y="398860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6595" y="2621469"/>
            <a:ext cx="336021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4400" y="3988602"/>
            <a:ext cx="1858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5901" y="4153414"/>
            <a:ext cx="238398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53061" y="5562599"/>
            <a:ext cx="1026487" cy="647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82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3030">
                <p:cTn id="4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/>
      <p:bldP spid="7" grpId="0"/>
      <p:bldP spid="11" grpId="0"/>
      <p:bldP spid="11" grpId="1"/>
      <p:bldP spid="12" grpId="0"/>
      <p:bldP spid="13" grpId="0"/>
    </p:bldLst>
  </p:timing>
  <p:extLst mod="1">
    <p:ext uri="{E180D4A7-C9FB-4DFB-919C-405C955672EB}">
      <p14:showEvtLst xmlns:p14="http://schemas.microsoft.com/office/powerpoint/2010/main">
        <p14:playEvt time="23818" objId="14"/>
        <p14:stopEvt time="31163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0"/>
            <a:ext cx="12200238" cy="6847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253197"/>
            <a:ext cx="768268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Con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2474024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1253" y="2649543"/>
            <a:ext cx="362310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3886200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7797" y="243974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37902" y="398860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5799" y="2649543"/>
            <a:ext cx="378180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6760" y="3876344"/>
            <a:ext cx="340509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4714" y="3961054"/>
            <a:ext cx="2803973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D.Tất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78446" y="5562600"/>
            <a:ext cx="950384" cy="599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42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3636">
                <p:cTn id="3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3" grpId="1"/>
    </p:bldLst>
  </p:timing>
  <p:extLst mod="1">
    <p:ext uri="{E180D4A7-C9FB-4DFB-919C-405C955672EB}">
      <p14:showEvtLst xmlns:p14="http://schemas.microsoft.com/office/powerpoint/2010/main">
        <p14:playEvt time="25343" objId="14"/>
        <p14:stopEvt time="32689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55" t="2883" r="19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46758" y="1969828"/>
            <a:ext cx="9974797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1"/>
              </a:lnSpc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chúng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đây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hết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rồi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ts val="5841"/>
              </a:lnSpc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xin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chào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hẹn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gặp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80946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38600" y="1008798"/>
            <a:ext cx="4630002" cy="4630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-65806"/>
            <a:ext cx="6230202" cy="6182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00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272"/>
          <a:stretch/>
        </p:blipFill>
        <p:spPr>
          <a:xfrm>
            <a:off x="-1" y="0"/>
            <a:ext cx="12489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phát triển của cây 1.mpeg4.aac.mpeg4.aac.mpeg4.aac.mpeg4.aa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675" end="2566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1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9683" y="228600"/>
            <a:ext cx="666810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181600" y="1676400"/>
            <a:ext cx="3810000" cy="3733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vong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387" y="950005"/>
            <a:ext cx="1808664" cy="18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o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82" y="2144042"/>
            <a:ext cx="1764836" cy="16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ong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56" y="4199708"/>
            <a:ext cx="1932414" cy="18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vong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01" y="4146554"/>
            <a:ext cx="1839236" cy="1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vong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79" y="2119532"/>
            <a:ext cx="1897895" cy="19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8033689" y="1564724"/>
            <a:ext cx="653829" cy="394885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rot="3000000">
            <a:off x="9049078" y="4020588"/>
            <a:ext cx="427787" cy="597994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rot="6600000">
            <a:off x="6904671" y="5450390"/>
            <a:ext cx="248091" cy="681622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rot="15000000">
            <a:off x="4589362" y="4388731"/>
            <a:ext cx="732770" cy="28092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rot="17700000">
            <a:off x="5307107" y="1776149"/>
            <a:ext cx="615731" cy="361716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3792" y="1908302"/>
            <a:ext cx="346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88696" y="2476245"/>
            <a:ext cx="314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29180" y="3078406"/>
            <a:ext cx="255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47540" y="3673254"/>
            <a:ext cx="364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50139" y="4199804"/>
            <a:ext cx="4079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55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6927" y="304800"/>
            <a:ext cx="823815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5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5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2" y="1827940"/>
            <a:ext cx="3373508" cy="260328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86666" y="1479336"/>
            <a:ext cx="3124200" cy="3073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06391"/>
            <a:ext cx="3048000" cy="2846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18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20347" y="304800"/>
            <a:ext cx="52693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6"/>
          <a:stretch/>
        </p:blipFill>
        <p:spPr>
          <a:xfrm>
            <a:off x="457201" y="1524000"/>
            <a:ext cx="3581400" cy="3505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b="3885"/>
          <a:stretch/>
        </p:blipFill>
        <p:spPr>
          <a:xfrm>
            <a:off x="4406510" y="1495925"/>
            <a:ext cx="3697710" cy="3533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467271" y="1495925"/>
            <a:ext cx="2975811" cy="3608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7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7422" y="304800"/>
            <a:ext cx="645522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0" y="1777231"/>
            <a:ext cx="3456956" cy="2911121"/>
          </a:xfrm>
          <a:prstGeom prst="rect">
            <a:avLst/>
          </a:prstGeom>
        </p:spPr>
      </p:pic>
      <p:pic>
        <p:nvPicPr>
          <p:cNvPr id="5" name="Picture 4" descr="ImageView[1]">
            <a:extLst>
              <a:ext uri="{FF2B5EF4-FFF2-40B4-BE49-F238E27FC236}">
                <a16:creationId xmlns:a16="http://schemas.microsoft.com/office/drawing/2014/main" xmlns="" id="{D623E53C-FE70-4B89-A726-08989EE3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88" y="1309433"/>
            <a:ext cx="3935892" cy="393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838" y="1625950"/>
            <a:ext cx="3325442" cy="33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6619" y="4942517"/>
            <a:ext cx="2585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1421" y="5415510"/>
            <a:ext cx="292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4546" y="4922741"/>
            <a:ext cx="273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61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80" cy="6841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981200"/>
            <a:ext cx="9248045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54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140&quot;&gt;&lt;property id=&quot;20148&quot; value=&quot;5&quot;/&gt;&lt;property id=&quot;20300&quot; value=&quot;Slide 6&quot;/&gt;&lt;property id=&quot;20307&quot; value=&quot;264&quot;/&gt;&lt;/object&gt;&lt;object type=&quot;3&quot; unique_id=&quot;10141&quot;&gt;&lt;property id=&quot;20148&quot; value=&quot;5&quot;/&gt;&lt;property id=&quot;20300&quot; value=&quot;Slide 7&quot;/&gt;&lt;property id=&quot;20307&quot; value=&quot;265&quot;/&gt;&lt;/object&gt;&lt;object type=&quot;3&quot; unique_id=&quot;10142&quot;&gt;&lt;property id=&quot;20148&quot; value=&quot;5&quot;/&gt;&lt;property id=&quot;20300&quot; value=&quot;Slide 8&quot;/&gt;&lt;property id=&quot;20307&quot; value=&quot;266&quot;/&gt;&lt;/object&gt;&lt;object type=&quot;3&quot; unique_id=&quot;10143&quot;&gt;&lt;property id=&quot;20148&quot; value=&quot;5&quot;/&gt;&lt;property id=&quot;20300&quot; value=&quot;Slide 9&quot;/&gt;&lt;property id=&quot;20307&quot; value=&quot;267&quot;/&gt;&lt;/object&gt;&lt;object type=&quot;3&quot; unique_id=&quot;10144&quot;&gt;&lt;property id=&quot;20148&quot; value=&quot;5&quot;/&gt;&lt;property id=&quot;20300&quot; value=&quot;Slide 10&quot;/&gt;&lt;property id=&quot;20307&quot; value=&quot;268&quot;/&gt;&lt;/object&gt;&lt;object type=&quot;3&quot; unique_id=&quot;10145&quot;&gt;&lt;property id=&quot;20148&quot; value=&quot;5&quot;/&gt;&lt;property id=&quot;20300&quot; value=&quot;Slide 11&quot;/&gt;&lt;property id=&quot;20307&quot; value=&quot;269&quot;/&gt;&lt;/object&gt;&lt;object type=&quot;3&quot; unique_id=&quot;10146&quot;&gt;&lt;property id=&quot;20148&quot; value=&quot;5&quot;/&gt;&lt;property id=&quot;20300&quot; value=&quot;Slide 12&quot;/&gt;&lt;property id=&quot;20307&quot; value=&quot;263&quot;/&gt;&lt;/object&gt;&lt;object type=&quot;3&quot; unique_id=&quot;10301&quot;&gt;&lt;property id=&quot;20148&quot; value=&quot;5&quot;/&gt;&lt;property id=&quot;20300&quot; value=&quot;Slide 13&quot;/&gt;&lt;property id=&quot;20307&quot; value=&quot;270&quot;/&gt;&lt;/object&gt;&lt;object type=&quot;3&quot; unique_id=&quot;10302&quot;&gt;&lt;property id=&quot;20148&quot; value=&quot;5&quot;/&gt;&lt;property id=&quot;20300&quot; value=&quot;Slide 14&quot;/&gt;&lt;property id=&quot;20307&quot; value=&quot;273&quot;/&gt;&lt;/object&gt;&lt;object type=&quot;3&quot; unique_id=&quot;10303&quot;&gt;&lt;property id=&quot;20148&quot; value=&quot;5&quot;/&gt;&lt;property id=&quot;20300&quot; value=&quot;Slide 15&quot;/&gt;&lt;property id=&quot;20307&quot; value=&quot;271&quot;/&gt;&lt;/object&gt;&lt;object type=&quot;3&quot; unique_id=&quot;10304&quot;&gt;&lt;property id=&quot;20148&quot; value=&quot;5&quot;/&gt;&lt;property id=&quot;20300&quot; value=&quot;Slide 16&quot;/&gt;&lt;property id=&quot;20307&quot; value=&quot;276&quot;/&gt;&lt;/object&gt;&lt;object type=&quot;3&quot; unique_id=&quot;10305&quot;&gt;&lt;property id=&quot;20148&quot; value=&quot;5&quot;/&gt;&lt;property id=&quot;20300&quot; value=&quot;Slide 17&quot;/&gt;&lt;property id=&quot;20307&quot; value=&quot;277&quot;/&gt;&lt;/object&gt;&lt;object type=&quot;3&quot; unique_id=&quot;10306&quot;&gt;&lt;property id=&quot;20148&quot; value=&quot;5&quot;/&gt;&lt;property id=&quot;20300&quot; value=&quot;Slide 18 - &amp;quot;Cây thiết mộc lan, mọc nhiều mầm &amp;#x0D;&amp;#x0A;ở thân cây.&amp;quot;&quot;/&gt;&lt;property id=&quot;20307&quot; value=&quot;278&quot;/&gt;&lt;/object&gt;&lt;object type=&quot;3&quot; unique_id=&quot;10307&quot;&gt;&lt;property id=&quot;20148&quot; value=&quot;5&quot;/&gt;&lt;property id=&quot;20300&quot; value=&quot;Slide 19 - &amp;quot;Cây thuốc bỏng mọc cây con từ lá&amp;quot;&quot;/&gt;&lt;property id=&quot;20307&quot; value=&quot;279&quot;/&gt;&lt;/object&gt;&lt;object type=&quot;3&quot; unique_id=&quot;10308&quot;&gt;&lt;property id=&quot;20148&quot; value=&quot;5&quot;/&gt;&lt;property id=&quot;20300&quot; value=&quot;Slide 20&quot;/&gt;&lt;property id=&quot;20307&quot; value=&quot;274&quot;/&gt;&lt;/object&gt;&lt;object type=&quot;3&quot; unique_id=&quot;10309&quot;&gt;&lt;property id=&quot;20148&quot; value=&quot;5&quot;/&gt;&lt;property id=&quot;20300&quot; value=&quot;Slide 21&quot;/&gt;&lt;property id=&quot;20307&quot; value=&quot;275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|3.8|3.1|4.1|7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1|1.1|3.1|1.2|6|2.1|2.3|0.9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.4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3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3|4.1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4.8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9|2.3|2.9|2.6|5.1|1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4|3.7|4|3.1|5.6|1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377</Words>
  <Application>Microsoft Office PowerPoint</Application>
  <PresentationFormat>Widescreen</PresentationFormat>
  <Paragraphs>51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HP001 4 hàng</vt:lpstr>
      <vt:lpstr>Times Neue Roman Bold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Microsoft account</cp:lastModifiedBy>
  <cp:revision>60</cp:revision>
  <dcterms:created xsi:type="dcterms:W3CDTF">2017-03-18T08:03:35Z</dcterms:created>
  <dcterms:modified xsi:type="dcterms:W3CDTF">2025-01-03T13:47:45Z</dcterms:modified>
</cp:coreProperties>
</file>